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9" r:id="rId3"/>
    <p:sldId id="261" r:id="rId4"/>
    <p:sldId id="309" r:id="rId5"/>
    <p:sldId id="310" r:id="rId6"/>
    <p:sldId id="311" r:id="rId7"/>
    <p:sldId id="312" r:id="rId8"/>
    <p:sldId id="291" r:id="rId9"/>
    <p:sldId id="315" r:id="rId10"/>
    <p:sldId id="316" r:id="rId11"/>
    <p:sldId id="327" r:id="rId12"/>
    <p:sldId id="317" r:id="rId13"/>
    <p:sldId id="318" r:id="rId14"/>
    <p:sldId id="320" r:id="rId15"/>
    <p:sldId id="319" r:id="rId16"/>
    <p:sldId id="321" r:id="rId17"/>
    <p:sldId id="328" r:id="rId18"/>
    <p:sldId id="329" r:id="rId19"/>
    <p:sldId id="330" r:id="rId20"/>
    <p:sldId id="322" r:id="rId21"/>
    <p:sldId id="323" r:id="rId22"/>
    <p:sldId id="324" r:id="rId23"/>
    <p:sldId id="304" r:id="rId24"/>
    <p:sldId id="305" r:id="rId25"/>
    <p:sldId id="325" r:id="rId26"/>
    <p:sldId id="326" r:id="rId27"/>
    <p:sldId id="303" r:id="rId28"/>
    <p:sldId id="302" r:id="rId29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31"/>
    </p:embeddedFont>
    <p:embeddedFont>
      <p:font typeface="Dubai Medium" panose="020B0603030403030204" pitchFamily="34" charset="-78"/>
      <p:regular r:id="rId32"/>
    </p:embeddedFont>
    <p:embeddedFont>
      <p:font typeface="Economica" panose="020B0604020202020204" charset="0"/>
      <p:regular r:id="rId33"/>
      <p:bold r:id="rId34"/>
      <p:italic r:id="rId35"/>
      <p:boldItalic r:id="rId36"/>
    </p:embeddedFont>
    <p:embeddedFont>
      <p:font typeface="Open Sans" panose="020B060603050402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aa alnissany" initials="aa" lastIdx="1" clrIdx="0">
    <p:extLst>
      <p:ext uri="{19B8F6BF-5375-455C-9EA6-DF929625EA0E}">
        <p15:presenceInfo xmlns:p15="http://schemas.microsoft.com/office/powerpoint/2012/main" userId="635d8a201bda3e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1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0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media/image1.png>
</file>

<file path=ppt/media/image10.png>
</file>

<file path=ppt/media/image11.gif>
</file>

<file path=ppt/media/image2.png>
</file>

<file path=ppt/media/image3.jpe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8a263590a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8a263590a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131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722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hyperlink" Target="https://towardsdatascience.com/logistic-regression-b0af09cdb8a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support-vector-machine-formulation-and-derivation-b146ce89f28" TargetMode="External"/><Relationship Id="rId5" Type="http://schemas.openxmlformats.org/officeDocument/2006/relationships/image" Target="../media/image4.gif"/><Relationship Id="rId4" Type="http://schemas.openxmlformats.org/officeDocument/2006/relationships/hyperlink" Target="https://towardsdatascience.com/logistic-regression-b0af09cdb8a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support-vector-machine-formulation-and-derivation-b146ce89f28" TargetMode="External"/><Relationship Id="rId5" Type="http://schemas.openxmlformats.org/officeDocument/2006/relationships/image" Target="../media/image4.gif"/><Relationship Id="rId4" Type="http://schemas.openxmlformats.org/officeDocument/2006/relationships/hyperlink" Target="https://towardsdatascience.com/logistic-regression-b0af09cdb8ad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jpeg"/><Relationship Id="rId7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support-vector-machine-formulation-and-derivation-b146ce89f28" TargetMode="External"/><Relationship Id="rId5" Type="http://schemas.openxmlformats.org/officeDocument/2006/relationships/image" Target="../media/image4.gif"/><Relationship Id="rId4" Type="http://schemas.openxmlformats.org/officeDocument/2006/relationships/hyperlink" Target="https://towardsdatascience.com/logistic-regression-b0af09cdb8ad" TargetMode="Externa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947113" y="1086760"/>
            <a:ext cx="3249774" cy="13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lvl="0"/>
            <a:r>
              <a:rPr lang="en-US" dirty="0"/>
              <a:t>Classification</a:t>
            </a:r>
            <a:br>
              <a:rPr lang="en-US" dirty="0"/>
            </a:br>
            <a:r>
              <a:rPr lang="en-US" dirty="0"/>
              <a:t>(Ensemble Methods)</a:t>
            </a:r>
            <a:br>
              <a:rPr lang="en-US" dirty="0"/>
            </a:br>
            <a:r>
              <a:rPr lang="en-US" sz="1600" dirty="0"/>
              <a:t>Part 1: Bagging</a:t>
            </a:r>
            <a:endParaRPr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2445160"/>
            <a:ext cx="3054600" cy="13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ar" sz="1842" dirty="0"/>
              <a:t>by:</a:t>
            </a:r>
            <a:endParaRPr sz="1842" dirty="0"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ar" sz="1842" dirty="0"/>
              <a:t>Eng. Alaa Al Nissany</a:t>
            </a:r>
            <a:endParaRPr sz="1842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59ACD2-22AC-3318-0F46-2B303A69A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138" y="2450343"/>
            <a:ext cx="2461846" cy="25294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10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273" y="3062515"/>
            <a:ext cx="927454" cy="92745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FD0480E-E0F5-BF4E-E8FF-A92E901981E0}"/>
              </a:ext>
            </a:extLst>
          </p:cNvPr>
          <p:cNvSpPr/>
          <p:nvPr/>
        </p:nvSpPr>
        <p:spPr>
          <a:xfrm>
            <a:off x="3003232" y="1002982"/>
            <a:ext cx="3137536" cy="313753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Economica" panose="020B0604020202020204" charset="0"/>
              </a:rPr>
              <a:t>Bagging</a:t>
            </a:r>
            <a:endParaRPr lang="en-US" sz="4800" dirty="0">
              <a:solidFill>
                <a:schemeClr val="tx1">
                  <a:lumMod val="95000"/>
                  <a:lumOff val="5000"/>
                </a:schemeClr>
              </a:solidFill>
              <a:latin typeface="Economic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051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11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5877F90-90F7-04D1-14FD-A48C41E4D0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228864"/>
              </p:ext>
            </p:extLst>
          </p:nvPr>
        </p:nvGraphicFramePr>
        <p:xfrm>
          <a:off x="2593732" y="927454"/>
          <a:ext cx="3947280" cy="3962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8301">
                  <a:extLst>
                    <a:ext uri="{9D8B030D-6E8A-4147-A177-3AD203B41FA5}">
                      <a16:colId xmlns:a16="http://schemas.microsoft.com/office/drawing/2014/main" val="3145826201"/>
                    </a:ext>
                  </a:extLst>
                </a:gridCol>
                <a:gridCol w="903112">
                  <a:extLst>
                    <a:ext uri="{9D8B030D-6E8A-4147-A177-3AD203B41FA5}">
                      <a16:colId xmlns:a16="http://schemas.microsoft.com/office/drawing/2014/main" val="3883807912"/>
                    </a:ext>
                  </a:extLst>
                </a:gridCol>
                <a:gridCol w="1038577">
                  <a:extLst>
                    <a:ext uri="{9D8B030D-6E8A-4147-A177-3AD203B41FA5}">
                      <a16:colId xmlns:a16="http://schemas.microsoft.com/office/drawing/2014/main" val="642752540"/>
                    </a:ext>
                  </a:extLst>
                </a:gridCol>
                <a:gridCol w="1027290">
                  <a:extLst>
                    <a:ext uri="{9D8B030D-6E8A-4147-A177-3AD203B41FA5}">
                      <a16:colId xmlns:a16="http://schemas.microsoft.com/office/drawing/2014/main" val="2548542212"/>
                    </a:ext>
                  </a:extLst>
                </a:gridCol>
              </a:tblGrid>
              <a:tr h="1592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Animal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Cuteness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39532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786412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40673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1473443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139581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7572006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930559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2818671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08236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1869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1082172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32704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10250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B336717-91AB-1856-CC04-E03DE7E7CD90}"/>
              </a:ext>
            </a:extLst>
          </p:cNvPr>
          <p:cNvSpPr txBox="1"/>
          <p:nvPr/>
        </p:nvSpPr>
        <p:spPr>
          <a:xfrm>
            <a:off x="2281372" y="94395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Bootstrap the Data</a:t>
            </a:r>
          </a:p>
        </p:txBody>
      </p:sp>
    </p:spTree>
    <p:extLst>
      <p:ext uri="{BB962C8B-B14F-4D97-AF65-F5344CB8AC3E}">
        <p14:creationId xmlns:p14="http://schemas.microsoft.com/office/powerpoint/2010/main" val="10837865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12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5877F90-90F7-04D1-14FD-A48C41E4D0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655868"/>
              </p:ext>
            </p:extLst>
          </p:nvPr>
        </p:nvGraphicFramePr>
        <p:xfrm>
          <a:off x="207031" y="1056914"/>
          <a:ext cx="3947280" cy="3962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8301">
                  <a:extLst>
                    <a:ext uri="{9D8B030D-6E8A-4147-A177-3AD203B41FA5}">
                      <a16:colId xmlns:a16="http://schemas.microsoft.com/office/drawing/2014/main" val="3145826201"/>
                    </a:ext>
                  </a:extLst>
                </a:gridCol>
                <a:gridCol w="903112">
                  <a:extLst>
                    <a:ext uri="{9D8B030D-6E8A-4147-A177-3AD203B41FA5}">
                      <a16:colId xmlns:a16="http://schemas.microsoft.com/office/drawing/2014/main" val="3883807912"/>
                    </a:ext>
                  </a:extLst>
                </a:gridCol>
                <a:gridCol w="1038577">
                  <a:extLst>
                    <a:ext uri="{9D8B030D-6E8A-4147-A177-3AD203B41FA5}">
                      <a16:colId xmlns:a16="http://schemas.microsoft.com/office/drawing/2014/main" val="642752540"/>
                    </a:ext>
                  </a:extLst>
                </a:gridCol>
                <a:gridCol w="1027290">
                  <a:extLst>
                    <a:ext uri="{9D8B030D-6E8A-4147-A177-3AD203B41FA5}">
                      <a16:colId xmlns:a16="http://schemas.microsoft.com/office/drawing/2014/main" val="2548542212"/>
                    </a:ext>
                  </a:extLst>
                </a:gridCol>
              </a:tblGrid>
              <a:tr h="1592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Animal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Cuteness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39532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86412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0673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473443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139581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572006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930559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2818671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8236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271869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1082172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32704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710250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DA279B9-F7B0-CBAE-E24E-0FA1E2183E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192882"/>
              </p:ext>
            </p:extLst>
          </p:nvPr>
        </p:nvGraphicFramePr>
        <p:xfrm>
          <a:off x="4799528" y="1056914"/>
          <a:ext cx="3947280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8301">
                  <a:extLst>
                    <a:ext uri="{9D8B030D-6E8A-4147-A177-3AD203B41FA5}">
                      <a16:colId xmlns:a16="http://schemas.microsoft.com/office/drawing/2014/main" val="209538123"/>
                    </a:ext>
                  </a:extLst>
                </a:gridCol>
                <a:gridCol w="903112">
                  <a:extLst>
                    <a:ext uri="{9D8B030D-6E8A-4147-A177-3AD203B41FA5}">
                      <a16:colId xmlns:a16="http://schemas.microsoft.com/office/drawing/2014/main" val="3373733791"/>
                    </a:ext>
                  </a:extLst>
                </a:gridCol>
                <a:gridCol w="1038577">
                  <a:extLst>
                    <a:ext uri="{9D8B030D-6E8A-4147-A177-3AD203B41FA5}">
                      <a16:colId xmlns:a16="http://schemas.microsoft.com/office/drawing/2014/main" val="2268909649"/>
                    </a:ext>
                  </a:extLst>
                </a:gridCol>
                <a:gridCol w="1027290">
                  <a:extLst>
                    <a:ext uri="{9D8B030D-6E8A-4147-A177-3AD203B41FA5}">
                      <a16:colId xmlns:a16="http://schemas.microsoft.com/office/drawing/2014/main" val="3268799070"/>
                    </a:ext>
                  </a:extLst>
                </a:gridCol>
              </a:tblGrid>
              <a:tr h="1592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Animal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Cuteness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33606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6376637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7368367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03773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17218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759457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4543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646754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32402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B336717-91AB-1856-CC04-E03DE7E7CD90}"/>
              </a:ext>
            </a:extLst>
          </p:cNvPr>
          <p:cNvSpPr txBox="1"/>
          <p:nvPr/>
        </p:nvSpPr>
        <p:spPr>
          <a:xfrm>
            <a:off x="2593732" y="135921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Bootstrap the Data</a:t>
            </a:r>
          </a:p>
        </p:txBody>
      </p:sp>
      <p:sp>
        <p:nvSpPr>
          <p:cNvPr id="4" name="Arrow: Striped Right 3">
            <a:extLst>
              <a:ext uri="{FF2B5EF4-FFF2-40B4-BE49-F238E27FC236}">
                <a16:creationId xmlns:a16="http://schemas.microsoft.com/office/drawing/2014/main" id="{53BE3E7B-01E5-E5F8-1F4B-14464761AD9A}"/>
              </a:ext>
            </a:extLst>
          </p:cNvPr>
          <p:cNvSpPr/>
          <p:nvPr/>
        </p:nvSpPr>
        <p:spPr>
          <a:xfrm>
            <a:off x="4270426" y="2685143"/>
            <a:ext cx="417689" cy="435428"/>
          </a:xfrm>
          <a:prstGeom prst="stripedRightArrow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B1783260-A9D8-614B-7C64-3A8E6F02FEB9}"/>
              </a:ext>
            </a:extLst>
          </p:cNvPr>
          <p:cNvSpPr/>
          <p:nvPr/>
        </p:nvSpPr>
        <p:spPr>
          <a:xfrm rot="10800000">
            <a:off x="9216179" y="2642088"/>
            <a:ext cx="152400" cy="236299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9650BB24-1677-B7FB-1583-0BEB52A22CD3}"/>
              </a:ext>
            </a:extLst>
          </p:cNvPr>
          <p:cNvSpPr/>
          <p:nvPr/>
        </p:nvSpPr>
        <p:spPr>
          <a:xfrm rot="10800000">
            <a:off x="9216179" y="3563815"/>
            <a:ext cx="152400" cy="236299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FEB22CB9-23B0-562C-284B-643C6E850096}"/>
              </a:ext>
            </a:extLst>
          </p:cNvPr>
          <p:cNvSpPr/>
          <p:nvPr/>
        </p:nvSpPr>
        <p:spPr>
          <a:xfrm rot="10800000">
            <a:off x="9216179" y="1732084"/>
            <a:ext cx="152400" cy="236299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1F21C833-F614-0105-5377-9F842EB8122F}"/>
              </a:ext>
            </a:extLst>
          </p:cNvPr>
          <p:cNvSpPr/>
          <p:nvPr/>
        </p:nvSpPr>
        <p:spPr>
          <a:xfrm rot="10800000">
            <a:off x="9216179" y="3245455"/>
            <a:ext cx="152400" cy="236299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5776434-F6D7-0CCB-2172-BF518815C7B7}"/>
              </a:ext>
            </a:extLst>
          </p:cNvPr>
          <p:cNvSpPr/>
          <p:nvPr/>
        </p:nvSpPr>
        <p:spPr>
          <a:xfrm>
            <a:off x="5565691" y="3901069"/>
            <a:ext cx="2414954" cy="1008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Economica" panose="020B0604020202020204" charset="0"/>
              </a:rPr>
              <a:t>Make Redundant Records</a:t>
            </a:r>
            <a:br>
              <a:rPr lang="en-US" sz="2000" dirty="0">
                <a:latin typeface="Economica" panose="020B0604020202020204" charset="0"/>
              </a:rPr>
            </a:br>
            <a:r>
              <a:rPr lang="en-US" sz="2000" dirty="0">
                <a:latin typeface="Economica" panose="020B0604020202020204" charset="0"/>
              </a:rPr>
              <a:t>(Samples with replacement)</a:t>
            </a:r>
          </a:p>
        </p:txBody>
      </p:sp>
    </p:spTree>
    <p:extLst>
      <p:ext uri="{BB962C8B-B14F-4D97-AF65-F5344CB8AC3E}">
        <p14:creationId xmlns:p14="http://schemas.microsoft.com/office/powerpoint/2010/main" val="313273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2.46914E-7 L -0.04566 -0.00093 " pathEditMode="relative" rAng="0" ptsTypes="AA">
                                      <p:cBhvr>
                                        <p:cTn id="14" dur="1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6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93827E-7 L -0.04566 -0.0009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2.09877E-6 L -0.04566 -0.0009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62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6 L -0.04566 -0.00092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2" grpId="0" animBg="1"/>
      <p:bldP spid="12" grpId="1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13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DA279B9-F7B0-CBAE-E24E-0FA1E2183E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36158"/>
              </p:ext>
            </p:extLst>
          </p:nvPr>
        </p:nvGraphicFramePr>
        <p:xfrm>
          <a:off x="189428" y="1399814"/>
          <a:ext cx="3947280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8301">
                  <a:extLst>
                    <a:ext uri="{9D8B030D-6E8A-4147-A177-3AD203B41FA5}">
                      <a16:colId xmlns:a16="http://schemas.microsoft.com/office/drawing/2014/main" val="209538123"/>
                    </a:ext>
                  </a:extLst>
                </a:gridCol>
                <a:gridCol w="903112">
                  <a:extLst>
                    <a:ext uri="{9D8B030D-6E8A-4147-A177-3AD203B41FA5}">
                      <a16:colId xmlns:a16="http://schemas.microsoft.com/office/drawing/2014/main" val="3373733791"/>
                    </a:ext>
                  </a:extLst>
                </a:gridCol>
                <a:gridCol w="1038577">
                  <a:extLst>
                    <a:ext uri="{9D8B030D-6E8A-4147-A177-3AD203B41FA5}">
                      <a16:colId xmlns:a16="http://schemas.microsoft.com/office/drawing/2014/main" val="2268909649"/>
                    </a:ext>
                  </a:extLst>
                </a:gridCol>
                <a:gridCol w="1027290">
                  <a:extLst>
                    <a:ext uri="{9D8B030D-6E8A-4147-A177-3AD203B41FA5}">
                      <a16:colId xmlns:a16="http://schemas.microsoft.com/office/drawing/2014/main" val="3268799070"/>
                    </a:ext>
                  </a:extLst>
                </a:gridCol>
              </a:tblGrid>
              <a:tr h="1592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Animal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Cuteness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33606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376637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368367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403773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317218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759457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14543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3646754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32402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B336717-91AB-1856-CC04-E03DE7E7CD90}"/>
              </a:ext>
            </a:extLst>
          </p:cNvPr>
          <p:cNvSpPr txBox="1"/>
          <p:nvPr/>
        </p:nvSpPr>
        <p:spPr>
          <a:xfrm>
            <a:off x="2593732" y="135921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Bootstrap the Data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CE79169-74BC-D9BC-39AD-3E7042E34684}"/>
              </a:ext>
            </a:extLst>
          </p:cNvPr>
          <p:cNvGrpSpPr/>
          <p:nvPr/>
        </p:nvGrpSpPr>
        <p:grpSpPr>
          <a:xfrm>
            <a:off x="4632980" y="1009615"/>
            <a:ext cx="4167560" cy="2540156"/>
            <a:chOff x="470326" y="1168558"/>
            <a:chExt cx="4167560" cy="254015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7C7B882-8542-5ED2-20F5-14659B9C4F08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6BB011E-7D0B-AF26-1EB4-B58C0EBBB943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538550C-64A7-02EC-E7E9-DA77FC6A216F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9EAEA07-E95E-D8E6-3113-D9D89292A3AB}"/>
                </a:ext>
              </a:extLst>
            </p:cNvPr>
            <p:cNvSpPr/>
            <p:nvPr/>
          </p:nvSpPr>
          <p:spPr>
            <a:xfrm>
              <a:off x="470326" y="3054814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7F68F-120E-6E94-D4DF-6CF898F20462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2335A03-D763-6E89-C47E-20C02B67FBB2}"/>
                </a:ext>
              </a:extLst>
            </p:cNvPr>
            <p:cNvSpPr/>
            <p:nvPr/>
          </p:nvSpPr>
          <p:spPr>
            <a:xfrm>
              <a:off x="1636774" y="306394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D4D4DEB-F15C-D178-C5BF-DF3DA9459D0D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C4809D8-056A-3F32-B335-4A5DC8E596DE}"/>
                </a:ext>
              </a:extLst>
            </p:cNvPr>
            <p:cNvCxnSpPr>
              <a:cxnSpLocks/>
              <a:stCxn id="6" idx="4"/>
              <a:endCxn id="8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EC9D356-1E1A-3DA6-70B2-FA1AACBF6363}"/>
                </a:ext>
              </a:extLst>
            </p:cNvPr>
            <p:cNvCxnSpPr>
              <a:cxnSpLocks/>
              <a:stCxn id="6" idx="3"/>
              <a:endCxn id="7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43C0B65-C6CA-B954-E44B-CA25FE8E188E}"/>
                </a:ext>
              </a:extLst>
            </p:cNvPr>
            <p:cNvCxnSpPr>
              <a:cxnSpLocks/>
              <a:stCxn id="8" idx="4"/>
              <a:endCxn id="15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A7C808C-1D83-CBFC-06A2-143135E2755A}"/>
                </a:ext>
              </a:extLst>
            </p:cNvPr>
            <p:cNvCxnSpPr>
              <a:cxnSpLocks/>
              <a:stCxn id="8" idx="5"/>
              <a:endCxn id="13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9EB0099-D067-5337-22B2-986241FCBB49}"/>
                </a:ext>
              </a:extLst>
            </p:cNvPr>
            <p:cNvCxnSpPr>
              <a:cxnSpLocks/>
              <a:stCxn id="7" idx="4"/>
              <a:endCxn id="14" idx="0"/>
            </p:cNvCxnSpPr>
            <p:nvPr/>
          </p:nvCxnSpPr>
          <p:spPr>
            <a:xfrm>
              <a:off x="1959159" y="2750354"/>
              <a:ext cx="0" cy="31359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477CEE3-3EEA-B0D4-D17B-0BBD6D7635A5}"/>
                </a:ext>
              </a:extLst>
            </p:cNvPr>
            <p:cNvCxnSpPr>
              <a:cxnSpLocks/>
              <a:stCxn id="7" idx="3"/>
              <a:endCxn id="9" idx="7"/>
            </p:cNvCxnSpPr>
            <p:nvPr/>
          </p:nvCxnSpPr>
          <p:spPr>
            <a:xfrm flipH="1">
              <a:off x="1020671" y="2655930"/>
              <a:ext cx="710527" cy="49330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Arrow: Down 26">
            <a:extLst>
              <a:ext uri="{FF2B5EF4-FFF2-40B4-BE49-F238E27FC236}">
                <a16:creationId xmlns:a16="http://schemas.microsoft.com/office/drawing/2014/main" id="{8D6AA583-A3BD-F0F2-257A-E99CA56970D1}"/>
              </a:ext>
            </a:extLst>
          </p:cNvPr>
          <p:cNvSpPr/>
          <p:nvPr/>
        </p:nvSpPr>
        <p:spPr>
          <a:xfrm>
            <a:off x="1430320" y="937340"/>
            <a:ext cx="368300" cy="344615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77923FFF-50A0-F8FE-5936-DE0113C79A2E}"/>
              </a:ext>
            </a:extLst>
          </p:cNvPr>
          <p:cNvSpPr/>
          <p:nvPr/>
        </p:nvSpPr>
        <p:spPr>
          <a:xfrm>
            <a:off x="3467204" y="943301"/>
            <a:ext cx="368300" cy="344615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076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14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DA279B9-F7B0-CBAE-E24E-0FA1E2183E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40630"/>
              </p:ext>
            </p:extLst>
          </p:nvPr>
        </p:nvGraphicFramePr>
        <p:xfrm>
          <a:off x="189428" y="1399814"/>
          <a:ext cx="3947280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8301">
                  <a:extLst>
                    <a:ext uri="{9D8B030D-6E8A-4147-A177-3AD203B41FA5}">
                      <a16:colId xmlns:a16="http://schemas.microsoft.com/office/drawing/2014/main" val="209538123"/>
                    </a:ext>
                  </a:extLst>
                </a:gridCol>
                <a:gridCol w="903112">
                  <a:extLst>
                    <a:ext uri="{9D8B030D-6E8A-4147-A177-3AD203B41FA5}">
                      <a16:colId xmlns:a16="http://schemas.microsoft.com/office/drawing/2014/main" val="3373733791"/>
                    </a:ext>
                  </a:extLst>
                </a:gridCol>
                <a:gridCol w="1038577">
                  <a:extLst>
                    <a:ext uri="{9D8B030D-6E8A-4147-A177-3AD203B41FA5}">
                      <a16:colId xmlns:a16="http://schemas.microsoft.com/office/drawing/2014/main" val="2268909649"/>
                    </a:ext>
                  </a:extLst>
                </a:gridCol>
                <a:gridCol w="1027290">
                  <a:extLst>
                    <a:ext uri="{9D8B030D-6E8A-4147-A177-3AD203B41FA5}">
                      <a16:colId xmlns:a16="http://schemas.microsoft.com/office/drawing/2014/main" val="3268799070"/>
                    </a:ext>
                  </a:extLst>
                </a:gridCol>
              </a:tblGrid>
              <a:tr h="1592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Animal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Cuteness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33606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376637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368367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403773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317218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759457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14543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3646754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32402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B336717-91AB-1856-CC04-E03DE7E7CD90}"/>
              </a:ext>
            </a:extLst>
          </p:cNvPr>
          <p:cNvSpPr txBox="1"/>
          <p:nvPr/>
        </p:nvSpPr>
        <p:spPr>
          <a:xfrm>
            <a:off x="2593732" y="135921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Bootstrap the Data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CE79169-74BC-D9BC-39AD-3E7042E34684}"/>
              </a:ext>
            </a:extLst>
          </p:cNvPr>
          <p:cNvGrpSpPr/>
          <p:nvPr/>
        </p:nvGrpSpPr>
        <p:grpSpPr>
          <a:xfrm>
            <a:off x="5410778" y="1312336"/>
            <a:ext cx="3001112" cy="2518827"/>
            <a:chOff x="1636774" y="1168558"/>
            <a:chExt cx="3001112" cy="251882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7C7B882-8542-5ED2-20F5-14659B9C4F08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6BB011E-7D0B-AF26-1EB4-B58C0EBBB943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538550C-64A7-02EC-E7E9-DA77FC6A216F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7F68F-120E-6E94-D4DF-6CF898F20462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D4D4DEB-F15C-D178-C5BF-DF3DA9459D0D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C4809D8-056A-3F32-B335-4A5DC8E596DE}"/>
                </a:ext>
              </a:extLst>
            </p:cNvPr>
            <p:cNvCxnSpPr>
              <a:cxnSpLocks/>
              <a:stCxn id="6" idx="4"/>
              <a:endCxn id="8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EC9D356-1E1A-3DA6-70B2-FA1AACBF6363}"/>
                </a:ext>
              </a:extLst>
            </p:cNvPr>
            <p:cNvCxnSpPr>
              <a:cxnSpLocks/>
              <a:stCxn id="6" idx="3"/>
              <a:endCxn id="7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43C0B65-C6CA-B954-E44B-CA25FE8E188E}"/>
                </a:ext>
              </a:extLst>
            </p:cNvPr>
            <p:cNvCxnSpPr>
              <a:cxnSpLocks/>
              <a:stCxn id="8" idx="4"/>
              <a:endCxn id="15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A7C808C-1D83-CBFC-06A2-143135E2755A}"/>
                </a:ext>
              </a:extLst>
            </p:cNvPr>
            <p:cNvCxnSpPr>
              <a:cxnSpLocks/>
              <a:stCxn id="8" idx="5"/>
              <a:endCxn id="13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Arrow: Down 26">
            <a:extLst>
              <a:ext uri="{FF2B5EF4-FFF2-40B4-BE49-F238E27FC236}">
                <a16:creationId xmlns:a16="http://schemas.microsoft.com/office/drawing/2014/main" id="{8D6AA583-A3BD-F0F2-257A-E99CA56970D1}"/>
              </a:ext>
            </a:extLst>
          </p:cNvPr>
          <p:cNvSpPr/>
          <p:nvPr/>
        </p:nvSpPr>
        <p:spPr>
          <a:xfrm>
            <a:off x="2409582" y="941397"/>
            <a:ext cx="368300" cy="344615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77923FFF-50A0-F8FE-5936-DE0113C79A2E}"/>
              </a:ext>
            </a:extLst>
          </p:cNvPr>
          <p:cNvSpPr/>
          <p:nvPr/>
        </p:nvSpPr>
        <p:spPr>
          <a:xfrm>
            <a:off x="3467204" y="941397"/>
            <a:ext cx="368300" cy="344615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47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15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336717-91AB-1856-CC04-E03DE7E7CD90}"/>
              </a:ext>
            </a:extLst>
          </p:cNvPr>
          <p:cNvSpPr txBox="1"/>
          <p:nvPr/>
        </p:nvSpPr>
        <p:spPr>
          <a:xfrm>
            <a:off x="2289564" y="63003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Bootstrap the Data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CE79169-74BC-D9BC-39AD-3E7042E34684}"/>
              </a:ext>
            </a:extLst>
          </p:cNvPr>
          <p:cNvGrpSpPr/>
          <p:nvPr/>
        </p:nvGrpSpPr>
        <p:grpSpPr>
          <a:xfrm>
            <a:off x="5710546" y="1160848"/>
            <a:ext cx="1668754" cy="1410902"/>
            <a:chOff x="470326" y="1168558"/>
            <a:chExt cx="4167560" cy="3523598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7C7B882-8542-5ED2-20F5-14659B9C4F08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6BB011E-7D0B-AF26-1EB4-B58C0EBBB943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538550C-64A7-02EC-E7E9-DA77FC6A216F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9EAEA07-E95E-D8E6-3113-D9D89292A3AB}"/>
                </a:ext>
              </a:extLst>
            </p:cNvPr>
            <p:cNvSpPr/>
            <p:nvPr/>
          </p:nvSpPr>
          <p:spPr>
            <a:xfrm>
              <a:off x="470326" y="3054814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EB72B6-45B8-1A11-1217-E2F38B6F02DA}"/>
                </a:ext>
              </a:extLst>
            </p:cNvPr>
            <p:cNvSpPr/>
            <p:nvPr/>
          </p:nvSpPr>
          <p:spPr>
            <a:xfrm>
              <a:off x="3969670" y="210558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7F68F-120E-6E94-D4DF-6CF898F20462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2335A03-D763-6E89-C47E-20C02B67FBB2}"/>
                </a:ext>
              </a:extLst>
            </p:cNvPr>
            <p:cNvSpPr/>
            <p:nvPr/>
          </p:nvSpPr>
          <p:spPr>
            <a:xfrm>
              <a:off x="1636774" y="306394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D4D4DEB-F15C-D178-C5BF-DF3DA9459D0D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1A840E9-45FC-CC23-2196-2BBC74814F2E}"/>
                </a:ext>
              </a:extLst>
            </p:cNvPr>
            <p:cNvSpPr/>
            <p:nvPr/>
          </p:nvSpPr>
          <p:spPr>
            <a:xfrm>
              <a:off x="992005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9B489E0-2CAB-E6FC-AD0C-006736219F7D}"/>
                </a:ext>
              </a:extLst>
            </p:cNvPr>
            <p:cNvSpPr/>
            <p:nvPr/>
          </p:nvSpPr>
          <p:spPr>
            <a:xfrm>
              <a:off x="2281543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C4809D8-056A-3F32-B335-4A5DC8E596DE}"/>
                </a:ext>
              </a:extLst>
            </p:cNvPr>
            <p:cNvCxnSpPr>
              <a:stCxn id="6" idx="4"/>
              <a:endCxn id="8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EC9D356-1E1A-3DA6-70B2-FA1AACBF6363}"/>
                </a:ext>
              </a:extLst>
            </p:cNvPr>
            <p:cNvCxnSpPr>
              <a:stCxn id="6" idx="3"/>
              <a:endCxn id="7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524D118-3F39-E3AC-DCEF-C49930BA8553}"/>
                </a:ext>
              </a:extLst>
            </p:cNvPr>
            <p:cNvCxnSpPr>
              <a:stCxn id="6" idx="5"/>
              <a:endCxn id="12" idx="1"/>
            </p:cNvCxnSpPr>
            <p:nvPr/>
          </p:nvCxnSpPr>
          <p:spPr>
            <a:xfrm>
              <a:off x="3353568" y="1718903"/>
              <a:ext cx="710526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43C0B65-C6CA-B954-E44B-CA25FE8E188E}"/>
                </a:ext>
              </a:extLst>
            </p:cNvPr>
            <p:cNvCxnSpPr>
              <a:stCxn id="8" idx="4"/>
              <a:endCxn id="15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A7C808C-1D83-CBFC-06A2-143135E2755A}"/>
                </a:ext>
              </a:extLst>
            </p:cNvPr>
            <p:cNvCxnSpPr>
              <a:stCxn id="8" idx="5"/>
              <a:endCxn id="13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9EB0099-D067-5337-22B2-986241FCBB49}"/>
                </a:ext>
              </a:extLst>
            </p:cNvPr>
            <p:cNvCxnSpPr>
              <a:stCxn id="7" idx="4"/>
              <a:endCxn id="14" idx="0"/>
            </p:cNvCxnSpPr>
            <p:nvPr/>
          </p:nvCxnSpPr>
          <p:spPr>
            <a:xfrm>
              <a:off x="1959159" y="2750354"/>
              <a:ext cx="0" cy="31359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477CEE3-3EEA-B0D4-D17B-0BBD6D7635A5}"/>
                </a:ext>
              </a:extLst>
            </p:cNvPr>
            <p:cNvCxnSpPr>
              <a:stCxn id="7" idx="3"/>
              <a:endCxn id="9" idx="7"/>
            </p:cNvCxnSpPr>
            <p:nvPr/>
          </p:nvCxnSpPr>
          <p:spPr>
            <a:xfrm flipH="1">
              <a:off x="1020671" y="2655930"/>
              <a:ext cx="710527" cy="49330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D5E853A-E106-C7B3-30D4-4B0E65916490}"/>
                </a:ext>
              </a:extLst>
            </p:cNvPr>
            <p:cNvCxnSpPr>
              <a:stCxn id="14" idx="3"/>
              <a:endCxn id="16" idx="0"/>
            </p:cNvCxnSpPr>
            <p:nvPr/>
          </p:nvCxnSpPr>
          <p:spPr>
            <a:xfrm flipH="1">
              <a:off x="1314390" y="3614290"/>
              <a:ext cx="416808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075C86A-2D5A-A4AE-CFF4-C2F5AE02CFE5}"/>
                </a:ext>
              </a:extLst>
            </p:cNvPr>
            <p:cNvCxnSpPr>
              <a:stCxn id="14" idx="5"/>
            </p:cNvCxnSpPr>
            <p:nvPr/>
          </p:nvCxnSpPr>
          <p:spPr>
            <a:xfrm>
              <a:off x="2187119" y="3614290"/>
              <a:ext cx="355264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A2C783-2665-C989-8538-052E1B9DC578}"/>
              </a:ext>
            </a:extLst>
          </p:cNvPr>
          <p:cNvGrpSpPr/>
          <p:nvPr/>
        </p:nvGrpSpPr>
        <p:grpSpPr>
          <a:xfrm>
            <a:off x="964217" y="1481877"/>
            <a:ext cx="1709773" cy="1042118"/>
            <a:chOff x="470326" y="1168558"/>
            <a:chExt cx="4167560" cy="2540156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A1D29C0-A940-F9CC-1F9C-A9261AF275EF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9CA6AAB-B45D-235E-2A87-EF3A89C2406C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6443DEC-D66E-2D10-895E-356CF9A8C2F1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1C96AFD-919B-6D45-33E1-D6E99BA5CF5B}"/>
                </a:ext>
              </a:extLst>
            </p:cNvPr>
            <p:cNvSpPr/>
            <p:nvPr/>
          </p:nvSpPr>
          <p:spPr>
            <a:xfrm>
              <a:off x="470326" y="3054814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F7F9310-1E64-BC09-309D-E3D83BB3CA49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A2E2604-AC50-B374-252F-AEFE6A5EB9EC}"/>
                </a:ext>
              </a:extLst>
            </p:cNvPr>
            <p:cNvSpPr/>
            <p:nvPr/>
          </p:nvSpPr>
          <p:spPr>
            <a:xfrm>
              <a:off x="1636774" y="306394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296860F-E929-5CB1-EF56-9A5B0AB28801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1C47011B-0922-8A01-6D48-391FC76666CE}"/>
                </a:ext>
              </a:extLst>
            </p:cNvPr>
            <p:cNvCxnSpPr>
              <a:cxnSpLocks/>
              <a:stCxn id="27" idx="4"/>
              <a:endCxn id="29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0AB9EED5-7754-BC07-9A9C-44F11331EB7F}"/>
                </a:ext>
              </a:extLst>
            </p:cNvPr>
            <p:cNvCxnSpPr>
              <a:cxnSpLocks/>
              <a:stCxn id="27" idx="3"/>
              <a:endCxn id="28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10C2998-FC5C-7EF2-6298-27008F8A29DC}"/>
                </a:ext>
              </a:extLst>
            </p:cNvPr>
            <p:cNvCxnSpPr>
              <a:cxnSpLocks/>
              <a:stCxn id="29" idx="4"/>
              <a:endCxn id="33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147F343-F7D3-5928-0DE8-C565F4DE383F}"/>
                </a:ext>
              </a:extLst>
            </p:cNvPr>
            <p:cNvCxnSpPr>
              <a:cxnSpLocks/>
              <a:stCxn id="29" idx="5"/>
              <a:endCxn id="31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A78EBAE1-BE16-14C4-3DC6-433366E0EF28}"/>
                </a:ext>
              </a:extLst>
            </p:cNvPr>
            <p:cNvCxnSpPr>
              <a:cxnSpLocks/>
              <a:stCxn id="28" idx="4"/>
              <a:endCxn id="32" idx="0"/>
            </p:cNvCxnSpPr>
            <p:nvPr/>
          </p:nvCxnSpPr>
          <p:spPr>
            <a:xfrm>
              <a:off x="1959159" y="2750354"/>
              <a:ext cx="0" cy="31359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D29AD9-86B8-04BC-D8AC-85C062F765FB}"/>
                </a:ext>
              </a:extLst>
            </p:cNvPr>
            <p:cNvCxnSpPr>
              <a:cxnSpLocks/>
              <a:stCxn id="28" idx="3"/>
              <a:endCxn id="30" idx="7"/>
            </p:cNvCxnSpPr>
            <p:nvPr/>
          </p:nvCxnSpPr>
          <p:spPr>
            <a:xfrm flipH="1">
              <a:off x="1020671" y="2655930"/>
              <a:ext cx="710527" cy="49330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C51E148-8F92-0F5F-2E28-9A6939742DE9}"/>
              </a:ext>
            </a:extLst>
          </p:cNvPr>
          <p:cNvGrpSpPr/>
          <p:nvPr/>
        </p:nvGrpSpPr>
        <p:grpSpPr>
          <a:xfrm>
            <a:off x="3442905" y="1330975"/>
            <a:ext cx="1421450" cy="1193020"/>
            <a:chOff x="1636774" y="1168558"/>
            <a:chExt cx="3001112" cy="251882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D381AA1-CBD3-FF69-80DF-63AFB5F0BE35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FF2182B4-A65E-F188-7854-E972366DB8B8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A3F289F-8D76-704D-01B9-57F34801B516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E012C59-BC0A-2843-726B-5D32AD59177A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AACF4EFF-BEE1-817A-20FA-507434DA37AB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1ADBD09-152C-8E2D-F930-5F13E10B6409}"/>
                </a:ext>
              </a:extLst>
            </p:cNvPr>
            <p:cNvCxnSpPr>
              <a:cxnSpLocks/>
              <a:stCxn id="41" idx="4"/>
              <a:endCxn id="43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C421F08-04AB-C462-1325-C935636603B6}"/>
                </a:ext>
              </a:extLst>
            </p:cNvPr>
            <p:cNvCxnSpPr>
              <a:cxnSpLocks/>
              <a:stCxn id="41" idx="3"/>
              <a:endCxn id="42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EB31D54-4497-E2C0-F87D-78130C2E3039}"/>
                </a:ext>
              </a:extLst>
            </p:cNvPr>
            <p:cNvCxnSpPr>
              <a:cxnSpLocks/>
              <a:stCxn id="43" idx="4"/>
              <a:endCxn id="45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C9E883C0-FCAE-5759-6F38-400CA0120B5C}"/>
                </a:ext>
              </a:extLst>
            </p:cNvPr>
            <p:cNvCxnSpPr>
              <a:cxnSpLocks/>
              <a:stCxn id="43" idx="5"/>
              <a:endCxn id="44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7BF6306-ADC9-FBBA-679D-ADE8FB2BAE29}"/>
              </a:ext>
            </a:extLst>
          </p:cNvPr>
          <p:cNvGrpSpPr/>
          <p:nvPr/>
        </p:nvGrpSpPr>
        <p:grpSpPr>
          <a:xfrm>
            <a:off x="3205729" y="2953376"/>
            <a:ext cx="1659365" cy="1410902"/>
            <a:chOff x="470326" y="1168558"/>
            <a:chExt cx="4144113" cy="3523598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C158135A-B978-43B4-040B-EF493D27B898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BD51FBE-41DC-B6F0-EE2E-2BC9EB22B7B8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090C0CD6-4290-F19C-1266-80D593683147}"/>
                </a:ext>
              </a:extLst>
            </p:cNvPr>
            <p:cNvSpPr/>
            <p:nvPr/>
          </p:nvSpPr>
          <p:spPr>
            <a:xfrm>
              <a:off x="470326" y="3054814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AFCF956-3403-0C10-2C15-55EF671D4391}"/>
                </a:ext>
              </a:extLst>
            </p:cNvPr>
            <p:cNvSpPr/>
            <p:nvPr/>
          </p:nvSpPr>
          <p:spPr>
            <a:xfrm>
              <a:off x="3969670" y="210558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D31D6E2-694C-04E3-EE1C-8C97CAC7D5A2}"/>
                </a:ext>
              </a:extLst>
            </p:cNvPr>
            <p:cNvSpPr/>
            <p:nvPr/>
          </p:nvSpPr>
          <p:spPr>
            <a:xfrm>
              <a:off x="1636774" y="306394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ABD2793D-1F66-B801-82EA-BA984AC75437}"/>
                </a:ext>
              </a:extLst>
            </p:cNvPr>
            <p:cNvSpPr/>
            <p:nvPr/>
          </p:nvSpPr>
          <p:spPr>
            <a:xfrm>
              <a:off x="992005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191C4171-B8E3-46FF-5B89-388BCD3A9FC3}"/>
                </a:ext>
              </a:extLst>
            </p:cNvPr>
            <p:cNvSpPr/>
            <p:nvPr/>
          </p:nvSpPr>
          <p:spPr>
            <a:xfrm>
              <a:off x="2281543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B110D011-4359-BD14-6794-5A825CC3F2AA}"/>
                </a:ext>
              </a:extLst>
            </p:cNvPr>
            <p:cNvCxnSpPr>
              <a:cxnSpLocks/>
              <a:stCxn id="71" idx="3"/>
              <a:endCxn id="72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85FC6820-0860-434D-4B10-2346E9AFF0B7}"/>
                </a:ext>
              </a:extLst>
            </p:cNvPr>
            <p:cNvCxnSpPr>
              <a:cxnSpLocks/>
              <a:stCxn id="71" idx="5"/>
              <a:endCxn id="75" idx="1"/>
            </p:cNvCxnSpPr>
            <p:nvPr/>
          </p:nvCxnSpPr>
          <p:spPr>
            <a:xfrm>
              <a:off x="3353568" y="1718903"/>
              <a:ext cx="710526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DD15FD27-6DBA-13F8-1B4C-69E5F94CE7AA}"/>
                </a:ext>
              </a:extLst>
            </p:cNvPr>
            <p:cNvCxnSpPr>
              <a:cxnSpLocks/>
              <a:stCxn id="72" idx="4"/>
              <a:endCxn id="77" idx="0"/>
            </p:cNvCxnSpPr>
            <p:nvPr/>
          </p:nvCxnSpPr>
          <p:spPr>
            <a:xfrm>
              <a:off x="1959159" y="2750354"/>
              <a:ext cx="0" cy="31359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B45A35A8-F2E8-26CA-5D6B-E0AE731157D9}"/>
                </a:ext>
              </a:extLst>
            </p:cNvPr>
            <p:cNvCxnSpPr>
              <a:cxnSpLocks/>
              <a:stCxn id="72" idx="3"/>
              <a:endCxn id="74" idx="7"/>
            </p:cNvCxnSpPr>
            <p:nvPr/>
          </p:nvCxnSpPr>
          <p:spPr>
            <a:xfrm flipH="1">
              <a:off x="1020671" y="2655930"/>
              <a:ext cx="710527" cy="49330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BFBB7E58-CF3B-24AA-95B6-F1DF59FBCEBB}"/>
                </a:ext>
              </a:extLst>
            </p:cNvPr>
            <p:cNvCxnSpPr>
              <a:cxnSpLocks/>
              <a:stCxn id="77" idx="3"/>
              <a:endCxn id="79" idx="0"/>
            </p:cNvCxnSpPr>
            <p:nvPr/>
          </p:nvCxnSpPr>
          <p:spPr>
            <a:xfrm flipH="1">
              <a:off x="1314390" y="3614290"/>
              <a:ext cx="416808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3EC092C8-B716-E804-6812-FA005ECE0886}"/>
                </a:ext>
              </a:extLst>
            </p:cNvPr>
            <p:cNvCxnSpPr>
              <a:cxnSpLocks/>
              <a:stCxn id="77" idx="5"/>
            </p:cNvCxnSpPr>
            <p:nvPr/>
          </p:nvCxnSpPr>
          <p:spPr>
            <a:xfrm>
              <a:off x="2187119" y="3614290"/>
              <a:ext cx="355264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86B9059-1A9E-BB25-FF0B-F1B886DA7160}"/>
              </a:ext>
            </a:extLst>
          </p:cNvPr>
          <p:cNvGrpSpPr/>
          <p:nvPr/>
        </p:nvGrpSpPr>
        <p:grpSpPr>
          <a:xfrm>
            <a:off x="486758" y="3066696"/>
            <a:ext cx="2016163" cy="1428159"/>
            <a:chOff x="201008" y="3039688"/>
            <a:chExt cx="2016163" cy="1428159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CB8B477-5DBC-AAA6-5BA3-61B5195E9213}"/>
                </a:ext>
              </a:extLst>
            </p:cNvPr>
            <p:cNvGrpSpPr/>
            <p:nvPr/>
          </p:nvGrpSpPr>
          <p:grpSpPr>
            <a:xfrm>
              <a:off x="201008" y="3039688"/>
              <a:ext cx="2016163" cy="1428159"/>
              <a:chOff x="-397298" y="1168558"/>
              <a:chExt cx="5035184" cy="3566695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684056BF-59A6-B9E1-0C55-6752BF3C0D02}"/>
                  </a:ext>
                </a:extLst>
              </p:cNvPr>
              <p:cNvSpPr/>
              <p:nvPr/>
            </p:nvSpPr>
            <p:spPr>
              <a:xfrm>
                <a:off x="2803223" y="1168558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A226CD40-B27F-0439-653B-399F0ABD0927}"/>
                  </a:ext>
                </a:extLst>
              </p:cNvPr>
              <p:cNvSpPr/>
              <p:nvPr/>
            </p:nvSpPr>
            <p:spPr>
              <a:xfrm>
                <a:off x="1636774" y="2105585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1C27637-223A-9560-7FA0-984C788A36B1}"/>
                  </a:ext>
                </a:extLst>
              </p:cNvPr>
              <p:cNvSpPr/>
              <p:nvPr/>
            </p:nvSpPr>
            <p:spPr>
              <a:xfrm>
                <a:off x="2803222" y="2105587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E4E6A4B8-80EF-5E6B-1085-ABEB2BCF6624}"/>
                  </a:ext>
                </a:extLst>
              </p:cNvPr>
              <p:cNvSpPr/>
              <p:nvPr/>
            </p:nvSpPr>
            <p:spPr>
              <a:xfrm>
                <a:off x="470326" y="3054814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D370156B-4D54-0659-FAA2-9CEE93B0ED50}"/>
                  </a:ext>
                </a:extLst>
              </p:cNvPr>
              <p:cNvSpPr/>
              <p:nvPr/>
            </p:nvSpPr>
            <p:spPr>
              <a:xfrm>
                <a:off x="3969670" y="2105586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12CFFDF3-814E-4080-992B-D8ACCDE3C2E9}"/>
                  </a:ext>
                </a:extLst>
              </p:cNvPr>
              <p:cNvSpPr/>
              <p:nvPr/>
            </p:nvSpPr>
            <p:spPr>
              <a:xfrm>
                <a:off x="3993117" y="3042615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A66C4E49-86EE-A87C-E05D-C57198DBC49B}"/>
                  </a:ext>
                </a:extLst>
              </p:cNvPr>
              <p:cNvSpPr/>
              <p:nvPr/>
            </p:nvSpPr>
            <p:spPr>
              <a:xfrm>
                <a:off x="1636774" y="3063945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92D5BA28-E8CB-0204-EC4A-500B630424FC}"/>
                  </a:ext>
                </a:extLst>
              </p:cNvPr>
              <p:cNvSpPr/>
              <p:nvPr/>
            </p:nvSpPr>
            <p:spPr>
              <a:xfrm>
                <a:off x="2803222" y="3042616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C9A4A5AE-07AA-0CAE-FDAC-25C177FD7253}"/>
                  </a:ext>
                </a:extLst>
              </p:cNvPr>
              <p:cNvSpPr/>
              <p:nvPr/>
            </p:nvSpPr>
            <p:spPr>
              <a:xfrm>
                <a:off x="1416861" y="4090485"/>
                <a:ext cx="644768" cy="644768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02F297DF-7256-9D5F-CAC4-F068AD7F4CC8}"/>
                  </a:ext>
                </a:extLst>
              </p:cNvPr>
              <p:cNvSpPr/>
              <p:nvPr/>
            </p:nvSpPr>
            <p:spPr>
              <a:xfrm>
                <a:off x="2281543" y="4047387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09E55879-9A59-F90F-AC91-3352B8A2A6ED}"/>
                  </a:ext>
                </a:extLst>
              </p:cNvPr>
              <p:cNvCxnSpPr>
                <a:stCxn id="51" idx="4"/>
                <a:endCxn id="53" idx="0"/>
              </p:cNvCxnSpPr>
              <p:nvPr/>
            </p:nvCxnSpPr>
            <p:spPr>
              <a:xfrm flipH="1">
                <a:off x="3125607" y="1813327"/>
                <a:ext cx="1" cy="292260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86BCB122-F443-6326-18F9-C01F231E4106}"/>
                  </a:ext>
                </a:extLst>
              </p:cNvPr>
              <p:cNvCxnSpPr>
                <a:stCxn id="51" idx="3"/>
                <a:endCxn id="52" idx="7"/>
              </p:cNvCxnSpPr>
              <p:nvPr/>
            </p:nvCxnSpPr>
            <p:spPr>
              <a:xfrm flipH="1">
                <a:off x="2187119" y="1718903"/>
                <a:ext cx="710528" cy="481106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1D5625DF-9640-844A-157B-7D1EFCD91F74}"/>
                  </a:ext>
                </a:extLst>
              </p:cNvPr>
              <p:cNvCxnSpPr>
                <a:stCxn id="51" idx="5"/>
                <a:endCxn id="55" idx="1"/>
              </p:cNvCxnSpPr>
              <p:nvPr/>
            </p:nvCxnSpPr>
            <p:spPr>
              <a:xfrm>
                <a:off x="3353568" y="1718903"/>
                <a:ext cx="710526" cy="481107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C9610917-54F7-9599-F6E7-D747052F5B4B}"/>
                  </a:ext>
                </a:extLst>
              </p:cNvPr>
              <p:cNvCxnSpPr>
                <a:stCxn id="53" idx="4"/>
                <a:endCxn id="58" idx="0"/>
              </p:cNvCxnSpPr>
              <p:nvPr/>
            </p:nvCxnSpPr>
            <p:spPr>
              <a:xfrm>
                <a:off x="3125607" y="2750356"/>
                <a:ext cx="0" cy="292260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6A68173B-532F-4EA1-9CDE-C4BBD248155F}"/>
                  </a:ext>
                </a:extLst>
              </p:cNvPr>
              <p:cNvCxnSpPr>
                <a:stCxn id="53" idx="5"/>
                <a:endCxn id="56" idx="1"/>
              </p:cNvCxnSpPr>
              <p:nvPr/>
            </p:nvCxnSpPr>
            <p:spPr>
              <a:xfrm>
                <a:off x="3353567" y="2655932"/>
                <a:ext cx="733974" cy="481107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5A8ADD36-B68D-8487-8089-9D12568493F4}"/>
                  </a:ext>
                </a:extLst>
              </p:cNvPr>
              <p:cNvCxnSpPr>
                <a:stCxn id="52" idx="4"/>
                <a:endCxn id="57" idx="0"/>
              </p:cNvCxnSpPr>
              <p:nvPr/>
            </p:nvCxnSpPr>
            <p:spPr>
              <a:xfrm>
                <a:off x="1959159" y="2750354"/>
                <a:ext cx="0" cy="313591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41BF985B-F370-9615-C156-B5E888D1EDDE}"/>
                  </a:ext>
                </a:extLst>
              </p:cNvPr>
              <p:cNvCxnSpPr>
                <a:stCxn id="52" idx="3"/>
                <a:endCxn id="54" idx="7"/>
              </p:cNvCxnSpPr>
              <p:nvPr/>
            </p:nvCxnSpPr>
            <p:spPr>
              <a:xfrm flipH="1">
                <a:off x="1020671" y="2655930"/>
                <a:ext cx="710527" cy="493308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FE609A7E-F8AA-516F-877F-B117447A1242}"/>
                  </a:ext>
                </a:extLst>
              </p:cNvPr>
              <p:cNvCxnSpPr>
                <a:stCxn id="57" idx="3"/>
                <a:endCxn id="59" idx="0"/>
              </p:cNvCxnSpPr>
              <p:nvPr/>
            </p:nvCxnSpPr>
            <p:spPr>
              <a:xfrm>
                <a:off x="1731198" y="3614289"/>
                <a:ext cx="8049" cy="476196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>
                <a:extLst>
                  <a:ext uri="{FF2B5EF4-FFF2-40B4-BE49-F238E27FC236}">
                    <a16:creationId xmlns:a16="http://schemas.microsoft.com/office/drawing/2014/main" id="{450C299B-9F77-57D2-F1DF-AF5A1B8D6B0E}"/>
                  </a:ext>
                </a:extLst>
              </p:cNvPr>
              <p:cNvCxnSpPr>
                <a:stCxn id="57" idx="5"/>
              </p:cNvCxnSpPr>
              <p:nvPr/>
            </p:nvCxnSpPr>
            <p:spPr>
              <a:xfrm>
                <a:off x="2187119" y="3614290"/>
                <a:ext cx="355264" cy="433097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CF320025-10B7-7C5E-F931-945F4B237E3F}"/>
                  </a:ext>
                </a:extLst>
              </p:cNvPr>
              <p:cNvSpPr/>
              <p:nvPr/>
            </p:nvSpPr>
            <p:spPr>
              <a:xfrm>
                <a:off x="-397298" y="4088065"/>
                <a:ext cx="644769" cy="644768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878E9365-3B01-E573-68E6-295CAD167EF0}"/>
                  </a:ext>
                </a:extLst>
              </p:cNvPr>
              <p:cNvSpPr/>
              <p:nvPr/>
            </p:nvSpPr>
            <p:spPr>
              <a:xfrm>
                <a:off x="475434" y="4077119"/>
                <a:ext cx="644769" cy="644768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F1A1BD09-24C1-2303-3232-73ED509D8BBF}"/>
                </a:ext>
              </a:extLst>
            </p:cNvPr>
            <p:cNvCxnSpPr>
              <a:cxnSpLocks/>
              <a:stCxn id="54" idx="4"/>
              <a:endCxn id="112" idx="0"/>
            </p:cNvCxnSpPr>
            <p:nvPr/>
          </p:nvCxnSpPr>
          <p:spPr>
            <a:xfrm>
              <a:off x="677506" y="4053149"/>
              <a:ext cx="2045" cy="15117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648C7519-6682-9700-3B5D-90FFA6E2EF63}"/>
                </a:ext>
              </a:extLst>
            </p:cNvPr>
            <p:cNvCxnSpPr>
              <a:cxnSpLocks/>
              <a:stCxn id="54" idx="3"/>
              <a:endCxn id="111" idx="7"/>
            </p:cNvCxnSpPr>
            <p:nvPr/>
          </p:nvCxnSpPr>
          <p:spPr>
            <a:xfrm flipH="1">
              <a:off x="421374" y="4015340"/>
              <a:ext cx="164853" cy="231172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9D7BBC74-EA28-CC48-AC55-385814C22D80}"/>
              </a:ext>
            </a:extLst>
          </p:cNvPr>
          <p:cNvGrpSpPr/>
          <p:nvPr/>
        </p:nvGrpSpPr>
        <p:grpSpPr>
          <a:xfrm>
            <a:off x="5811390" y="2942910"/>
            <a:ext cx="1898267" cy="1428159"/>
            <a:chOff x="5525640" y="2915902"/>
            <a:chExt cx="1898267" cy="1428159"/>
          </a:xfrm>
        </p:grpSpPr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BF2B1942-C97B-34BF-17C8-2D7BEEF7EA4B}"/>
                </a:ext>
              </a:extLst>
            </p:cNvPr>
            <p:cNvGrpSpPr/>
            <p:nvPr/>
          </p:nvGrpSpPr>
          <p:grpSpPr>
            <a:xfrm>
              <a:off x="5525640" y="2915902"/>
              <a:ext cx="1898267" cy="1428159"/>
              <a:chOff x="470326" y="1168558"/>
              <a:chExt cx="4740752" cy="3566695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AC858A7F-71E6-4C82-3521-1CE2A311688C}"/>
                  </a:ext>
                </a:extLst>
              </p:cNvPr>
              <p:cNvSpPr/>
              <p:nvPr/>
            </p:nvSpPr>
            <p:spPr>
              <a:xfrm>
                <a:off x="2803223" y="1168558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305DC9D8-BA48-04A3-D2A9-1C0D10F99F51}"/>
                  </a:ext>
                </a:extLst>
              </p:cNvPr>
              <p:cNvSpPr/>
              <p:nvPr/>
            </p:nvSpPr>
            <p:spPr>
              <a:xfrm>
                <a:off x="1636774" y="2105585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C62BBFC4-AB80-2B47-AD1A-3C7059D9773A}"/>
                  </a:ext>
                </a:extLst>
              </p:cNvPr>
              <p:cNvSpPr/>
              <p:nvPr/>
            </p:nvSpPr>
            <p:spPr>
              <a:xfrm>
                <a:off x="2803222" y="2105587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A82A3902-C670-9014-5E64-F59465A99C47}"/>
                  </a:ext>
                </a:extLst>
              </p:cNvPr>
              <p:cNvSpPr/>
              <p:nvPr/>
            </p:nvSpPr>
            <p:spPr>
              <a:xfrm>
                <a:off x="470326" y="3054814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F2C10FD0-41AF-D713-B7FD-018E5A70EF4A}"/>
                  </a:ext>
                </a:extLst>
              </p:cNvPr>
              <p:cNvSpPr/>
              <p:nvPr/>
            </p:nvSpPr>
            <p:spPr>
              <a:xfrm>
                <a:off x="3969670" y="2105586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8D004B54-7F53-FAEB-05AD-EDB35E9B710F}"/>
                  </a:ext>
                </a:extLst>
              </p:cNvPr>
              <p:cNvSpPr/>
              <p:nvPr/>
            </p:nvSpPr>
            <p:spPr>
              <a:xfrm>
                <a:off x="3993117" y="3042615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CCD7B814-AF52-839F-44E7-3C8ACD012BCB}"/>
                  </a:ext>
                </a:extLst>
              </p:cNvPr>
              <p:cNvSpPr/>
              <p:nvPr/>
            </p:nvSpPr>
            <p:spPr>
              <a:xfrm>
                <a:off x="1636774" y="3063945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FBBD6C06-FF75-D6F2-DE4B-7C8EB57DA916}"/>
                  </a:ext>
                </a:extLst>
              </p:cNvPr>
              <p:cNvSpPr/>
              <p:nvPr/>
            </p:nvSpPr>
            <p:spPr>
              <a:xfrm>
                <a:off x="2803222" y="3042616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35723FA2-7224-FF42-D38A-058B56D7D2D4}"/>
                  </a:ext>
                </a:extLst>
              </p:cNvPr>
              <p:cNvSpPr/>
              <p:nvPr/>
            </p:nvSpPr>
            <p:spPr>
              <a:xfrm>
                <a:off x="1416861" y="4090485"/>
                <a:ext cx="644768" cy="644768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4B56B21C-69F9-1468-1E89-D14A05BF6F1F}"/>
                  </a:ext>
                </a:extLst>
              </p:cNvPr>
              <p:cNvSpPr/>
              <p:nvPr/>
            </p:nvSpPr>
            <p:spPr>
              <a:xfrm>
                <a:off x="2281543" y="4047387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659F8A30-00B3-5568-1D68-3242F40F6198}"/>
                  </a:ext>
                </a:extLst>
              </p:cNvPr>
              <p:cNvCxnSpPr>
                <a:stCxn id="121" idx="4"/>
                <a:endCxn id="123" idx="0"/>
              </p:cNvCxnSpPr>
              <p:nvPr/>
            </p:nvCxnSpPr>
            <p:spPr>
              <a:xfrm flipH="1">
                <a:off x="3125607" y="1813327"/>
                <a:ext cx="1" cy="292260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Arrow Connector 131">
                <a:extLst>
                  <a:ext uri="{FF2B5EF4-FFF2-40B4-BE49-F238E27FC236}">
                    <a16:creationId xmlns:a16="http://schemas.microsoft.com/office/drawing/2014/main" id="{508E6EE7-BE6C-FFB7-35BF-C0890E7DCA6F}"/>
                  </a:ext>
                </a:extLst>
              </p:cNvPr>
              <p:cNvCxnSpPr>
                <a:stCxn id="121" idx="3"/>
                <a:endCxn id="122" idx="7"/>
              </p:cNvCxnSpPr>
              <p:nvPr/>
            </p:nvCxnSpPr>
            <p:spPr>
              <a:xfrm flipH="1">
                <a:off x="2187119" y="1718903"/>
                <a:ext cx="710528" cy="481106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Arrow Connector 132">
                <a:extLst>
                  <a:ext uri="{FF2B5EF4-FFF2-40B4-BE49-F238E27FC236}">
                    <a16:creationId xmlns:a16="http://schemas.microsoft.com/office/drawing/2014/main" id="{57D83FB8-B29B-EF87-B7E8-A072FC1512FF}"/>
                  </a:ext>
                </a:extLst>
              </p:cNvPr>
              <p:cNvCxnSpPr>
                <a:stCxn id="121" idx="5"/>
                <a:endCxn id="125" idx="1"/>
              </p:cNvCxnSpPr>
              <p:nvPr/>
            </p:nvCxnSpPr>
            <p:spPr>
              <a:xfrm>
                <a:off x="3353568" y="1718903"/>
                <a:ext cx="710526" cy="481107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Arrow Connector 133">
                <a:extLst>
                  <a:ext uri="{FF2B5EF4-FFF2-40B4-BE49-F238E27FC236}">
                    <a16:creationId xmlns:a16="http://schemas.microsoft.com/office/drawing/2014/main" id="{C22065F7-F79E-1C29-51FB-8C3C3CF6DD21}"/>
                  </a:ext>
                </a:extLst>
              </p:cNvPr>
              <p:cNvCxnSpPr>
                <a:stCxn id="123" idx="4"/>
                <a:endCxn id="128" idx="0"/>
              </p:cNvCxnSpPr>
              <p:nvPr/>
            </p:nvCxnSpPr>
            <p:spPr>
              <a:xfrm>
                <a:off x="3125607" y="2750356"/>
                <a:ext cx="0" cy="292260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Arrow Connector 134">
                <a:extLst>
                  <a:ext uri="{FF2B5EF4-FFF2-40B4-BE49-F238E27FC236}">
                    <a16:creationId xmlns:a16="http://schemas.microsoft.com/office/drawing/2014/main" id="{DB274DFD-8ED6-6E53-72A2-5C96B0A37AAF}"/>
                  </a:ext>
                </a:extLst>
              </p:cNvPr>
              <p:cNvCxnSpPr>
                <a:stCxn id="123" idx="5"/>
                <a:endCxn id="126" idx="1"/>
              </p:cNvCxnSpPr>
              <p:nvPr/>
            </p:nvCxnSpPr>
            <p:spPr>
              <a:xfrm>
                <a:off x="3353567" y="2655932"/>
                <a:ext cx="733974" cy="481107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Arrow Connector 135">
                <a:extLst>
                  <a:ext uri="{FF2B5EF4-FFF2-40B4-BE49-F238E27FC236}">
                    <a16:creationId xmlns:a16="http://schemas.microsoft.com/office/drawing/2014/main" id="{01DDBEB6-9F20-A3E3-0AB0-E190ECC09393}"/>
                  </a:ext>
                </a:extLst>
              </p:cNvPr>
              <p:cNvCxnSpPr>
                <a:stCxn id="122" idx="4"/>
                <a:endCxn id="127" idx="0"/>
              </p:cNvCxnSpPr>
              <p:nvPr/>
            </p:nvCxnSpPr>
            <p:spPr>
              <a:xfrm>
                <a:off x="1959159" y="2750354"/>
                <a:ext cx="0" cy="313591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Arrow Connector 136">
                <a:extLst>
                  <a:ext uri="{FF2B5EF4-FFF2-40B4-BE49-F238E27FC236}">
                    <a16:creationId xmlns:a16="http://schemas.microsoft.com/office/drawing/2014/main" id="{A9018CE7-4FCF-D223-629F-97FE459BF476}"/>
                  </a:ext>
                </a:extLst>
              </p:cNvPr>
              <p:cNvCxnSpPr>
                <a:stCxn id="122" idx="3"/>
                <a:endCxn id="124" idx="7"/>
              </p:cNvCxnSpPr>
              <p:nvPr/>
            </p:nvCxnSpPr>
            <p:spPr>
              <a:xfrm flipH="1">
                <a:off x="1020671" y="2655930"/>
                <a:ext cx="710527" cy="493308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Arrow Connector 137">
                <a:extLst>
                  <a:ext uri="{FF2B5EF4-FFF2-40B4-BE49-F238E27FC236}">
                    <a16:creationId xmlns:a16="http://schemas.microsoft.com/office/drawing/2014/main" id="{597A8EF6-1621-B6FD-2F31-DC7AADF8C918}"/>
                  </a:ext>
                </a:extLst>
              </p:cNvPr>
              <p:cNvCxnSpPr>
                <a:stCxn id="127" idx="3"/>
                <a:endCxn id="129" idx="0"/>
              </p:cNvCxnSpPr>
              <p:nvPr/>
            </p:nvCxnSpPr>
            <p:spPr>
              <a:xfrm>
                <a:off x="1731198" y="3614289"/>
                <a:ext cx="8049" cy="476196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Arrow Connector 138">
                <a:extLst>
                  <a:ext uri="{FF2B5EF4-FFF2-40B4-BE49-F238E27FC236}">
                    <a16:creationId xmlns:a16="http://schemas.microsoft.com/office/drawing/2014/main" id="{26034A9C-5235-743F-C71A-1DE29EE9FC2A}"/>
                  </a:ext>
                </a:extLst>
              </p:cNvPr>
              <p:cNvCxnSpPr>
                <a:stCxn id="127" idx="5"/>
              </p:cNvCxnSpPr>
              <p:nvPr/>
            </p:nvCxnSpPr>
            <p:spPr>
              <a:xfrm>
                <a:off x="2187119" y="3614290"/>
                <a:ext cx="355264" cy="433097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1C32820F-3713-70E9-CEBC-F3E3FD12FBEC}"/>
                  </a:ext>
                </a:extLst>
              </p:cNvPr>
              <p:cNvSpPr/>
              <p:nvPr/>
            </p:nvSpPr>
            <p:spPr>
              <a:xfrm>
                <a:off x="3472918" y="4070535"/>
                <a:ext cx="644769" cy="644768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5E884262-47BA-1298-0091-58E8C454611A}"/>
                  </a:ext>
                </a:extLst>
              </p:cNvPr>
              <p:cNvSpPr/>
              <p:nvPr/>
            </p:nvSpPr>
            <p:spPr>
              <a:xfrm>
                <a:off x="4566309" y="4061772"/>
                <a:ext cx="644769" cy="644768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CBC7115B-C907-B166-A78F-3404551A7F1B}"/>
                </a:ext>
              </a:extLst>
            </p:cNvPr>
            <p:cNvCxnSpPr>
              <a:cxnSpLocks/>
              <a:stCxn id="126" idx="3"/>
              <a:endCxn id="140" idx="7"/>
            </p:cNvCxnSpPr>
            <p:nvPr/>
          </p:nvCxnSpPr>
          <p:spPr>
            <a:xfrm flipH="1">
              <a:off x="6948288" y="3886669"/>
              <a:ext cx="25738" cy="22903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7319AE66-8FB8-8458-26A0-FD23266FDB1A}"/>
                </a:ext>
              </a:extLst>
            </p:cNvPr>
            <p:cNvCxnSpPr>
              <a:stCxn id="126" idx="5"/>
              <a:endCxn id="141" idx="1"/>
            </p:cNvCxnSpPr>
            <p:nvPr/>
          </p:nvCxnSpPr>
          <p:spPr>
            <a:xfrm>
              <a:off x="7156583" y="3886669"/>
              <a:ext cx="46958" cy="225529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0" name="Oval 149">
            <a:extLst>
              <a:ext uri="{FF2B5EF4-FFF2-40B4-BE49-F238E27FC236}">
                <a16:creationId xmlns:a16="http://schemas.microsoft.com/office/drawing/2014/main" id="{62783ACB-B4D1-C883-9CA0-670BCA4C6859}"/>
              </a:ext>
            </a:extLst>
          </p:cNvPr>
          <p:cNvSpPr/>
          <p:nvPr/>
        </p:nvSpPr>
        <p:spPr>
          <a:xfrm>
            <a:off x="7680599" y="2622891"/>
            <a:ext cx="136978" cy="13697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19C28C3-C9AD-0370-1298-0FBD768F967B}"/>
              </a:ext>
            </a:extLst>
          </p:cNvPr>
          <p:cNvSpPr/>
          <p:nvPr/>
        </p:nvSpPr>
        <p:spPr>
          <a:xfrm>
            <a:off x="7978872" y="2617962"/>
            <a:ext cx="136978" cy="13697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9D14F1AA-EA40-A25A-97F1-24053B2E6951}"/>
              </a:ext>
            </a:extLst>
          </p:cNvPr>
          <p:cNvSpPr/>
          <p:nvPr/>
        </p:nvSpPr>
        <p:spPr>
          <a:xfrm>
            <a:off x="8277145" y="2622891"/>
            <a:ext cx="136978" cy="136978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179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7971" y="58464"/>
            <a:ext cx="5301241" cy="8313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ym typeface="Open Sans"/>
              </a:rPr>
              <a:t>Aggregating the predictions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16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FF6A4F-0415-5524-A7CE-379E8AB5363E}"/>
              </a:ext>
            </a:extLst>
          </p:cNvPr>
          <p:cNvSpPr/>
          <p:nvPr/>
        </p:nvSpPr>
        <p:spPr>
          <a:xfrm>
            <a:off x="2636714" y="1268627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EF906A-FC99-D5AA-8F31-5DDD8E1129B3}"/>
              </a:ext>
            </a:extLst>
          </p:cNvPr>
          <p:cNvSpPr/>
          <p:nvPr/>
        </p:nvSpPr>
        <p:spPr>
          <a:xfrm>
            <a:off x="2636715" y="2175608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50A971-803D-2EA2-D9CD-F69416A65FA3}"/>
              </a:ext>
            </a:extLst>
          </p:cNvPr>
          <p:cNvSpPr/>
          <p:nvPr/>
        </p:nvSpPr>
        <p:spPr>
          <a:xfrm>
            <a:off x="2636714" y="3082589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E1B917-4DB4-0E0B-FE04-48548DBBBBC8}"/>
              </a:ext>
            </a:extLst>
          </p:cNvPr>
          <p:cNvSpPr/>
          <p:nvPr/>
        </p:nvSpPr>
        <p:spPr>
          <a:xfrm>
            <a:off x="2636714" y="4133511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4C93EED-F843-8352-1898-B1FFDC6CA99E}"/>
              </a:ext>
            </a:extLst>
          </p:cNvPr>
          <p:cNvSpPr/>
          <p:nvPr/>
        </p:nvSpPr>
        <p:spPr>
          <a:xfrm>
            <a:off x="3252086" y="39420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DE6ECCB-3F73-6F37-3C8A-BFC76AFD67CD}"/>
              </a:ext>
            </a:extLst>
          </p:cNvPr>
          <p:cNvSpPr/>
          <p:nvPr/>
        </p:nvSpPr>
        <p:spPr>
          <a:xfrm>
            <a:off x="3252086" y="399918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A057306-9EB3-6941-867A-7AA8E02DFD6C}"/>
              </a:ext>
            </a:extLst>
          </p:cNvPr>
          <p:cNvSpPr/>
          <p:nvPr/>
        </p:nvSpPr>
        <p:spPr>
          <a:xfrm>
            <a:off x="3252086" y="40563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498F804-F94F-F82A-B73F-BACFAEB9DA66}"/>
              </a:ext>
            </a:extLst>
          </p:cNvPr>
          <p:cNvSpPr/>
          <p:nvPr/>
        </p:nvSpPr>
        <p:spPr>
          <a:xfrm>
            <a:off x="676962" y="1840722"/>
            <a:ext cx="1289539" cy="240753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Economica" panose="020B0604020202020204" charset="0"/>
              </a:rPr>
              <a:t>Data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B4CD4F8-E705-52E5-4791-3935CB5FB387}"/>
              </a:ext>
            </a:extLst>
          </p:cNvPr>
          <p:cNvCxnSpPr>
            <a:stCxn id="35" idx="3"/>
          </p:cNvCxnSpPr>
          <p:nvPr/>
        </p:nvCxnSpPr>
        <p:spPr>
          <a:xfrm flipV="1">
            <a:off x="1966501" y="1684277"/>
            <a:ext cx="670213" cy="1360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FBDB939-3DE4-D873-A524-4221D3E39D44}"/>
              </a:ext>
            </a:extLst>
          </p:cNvPr>
          <p:cNvCxnSpPr>
            <a:stCxn id="35" idx="3"/>
          </p:cNvCxnSpPr>
          <p:nvPr/>
        </p:nvCxnSpPr>
        <p:spPr>
          <a:xfrm flipV="1">
            <a:off x="1966501" y="2591258"/>
            <a:ext cx="670214" cy="453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89084F6-DDCF-B5BA-4ACB-087992A02D6E}"/>
              </a:ext>
            </a:extLst>
          </p:cNvPr>
          <p:cNvCxnSpPr>
            <a:stCxn id="35" idx="3"/>
          </p:cNvCxnSpPr>
          <p:nvPr/>
        </p:nvCxnSpPr>
        <p:spPr>
          <a:xfrm>
            <a:off x="1966501" y="3044489"/>
            <a:ext cx="670213" cy="453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7425EA0-8FC1-AD15-68B3-F45EEF30D472}"/>
              </a:ext>
            </a:extLst>
          </p:cNvPr>
          <p:cNvCxnSpPr>
            <a:stCxn id="35" idx="3"/>
          </p:cNvCxnSpPr>
          <p:nvPr/>
        </p:nvCxnSpPr>
        <p:spPr>
          <a:xfrm>
            <a:off x="1966501" y="3044489"/>
            <a:ext cx="637909" cy="979211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3154523-A5E9-0BC1-C03D-7ABB027BDCBB}"/>
              </a:ext>
            </a:extLst>
          </p:cNvPr>
          <p:cNvCxnSpPr>
            <a:stCxn id="35" idx="3"/>
          </p:cNvCxnSpPr>
          <p:nvPr/>
        </p:nvCxnSpPr>
        <p:spPr>
          <a:xfrm>
            <a:off x="1966501" y="3044489"/>
            <a:ext cx="670213" cy="1504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8AAC5DA0-9510-ECFB-A4A2-7A60900BC42C}"/>
              </a:ext>
            </a:extLst>
          </p:cNvPr>
          <p:cNvSpPr/>
          <p:nvPr/>
        </p:nvSpPr>
        <p:spPr>
          <a:xfrm>
            <a:off x="4106492" y="1588564"/>
            <a:ext cx="584200" cy="1564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EE0650C6-350D-179F-5499-67EAAA06D940}"/>
              </a:ext>
            </a:extLst>
          </p:cNvPr>
          <p:cNvSpPr/>
          <p:nvPr/>
        </p:nvSpPr>
        <p:spPr>
          <a:xfrm>
            <a:off x="4106492" y="2557511"/>
            <a:ext cx="584200" cy="1564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E73D4AFD-2BD4-AD14-AB1A-79263DEB39E0}"/>
              </a:ext>
            </a:extLst>
          </p:cNvPr>
          <p:cNvSpPr/>
          <p:nvPr/>
        </p:nvSpPr>
        <p:spPr>
          <a:xfrm>
            <a:off x="4106492" y="3416940"/>
            <a:ext cx="584200" cy="1564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7E16A7C9-E255-D504-91A0-44672C10F313}"/>
              </a:ext>
            </a:extLst>
          </p:cNvPr>
          <p:cNvSpPr/>
          <p:nvPr/>
        </p:nvSpPr>
        <p:spPr>
          <a:xfrm>
            <a:off x="4106492" y="4468683"/>
            <a:ext cx="584200" cy="1564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6F275C1-E2B4-FED9-C3F8-C58BBFECF33A}"/>
              </a:ext>
            </a:extLst>
          </p:cNvPr>
          <p:cNvSpPr/>
          <p:nvPr/>
        </p:nvSpPr>
        <p:spPr>
          <a:xfrm>
            <a:off x="4829496" y="1498600"/>
            <a:ext cx="734876" cy="3167120"/>
          </a:xfrm>
          <a:prstGeom prst="rect">
            <a:avLst/>
          </a:prstGeom>
          <a:ln>
            <a:prstDash val="dash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Economica" panose="020B0604020202020204" charset="0"/>
              </a:rPr>
              <a:t>Voting</a:t>
            </a:r>
            <a:endParaRPr lang="en-US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Economica" panose="020B0604020202020204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A279C997-AB0A-E3B3-C66A-05B62F90A0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3275" y="1668445"/>
            <a:ext cx="1014325" cy="101432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64CFFE49-89A6-C9B3-343F-83A1EAB29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3564" y="3416940"/>
            <a:ext cx="793746" cy="793746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9C29D89-9D39-BE07-143B-65A09FE66EF0}"/>
              </a:ext>
            </a:extLst>
          </p:cNvPr>
          <p:cNvSpPr txBox="1"/>
          <p:nvPr/>
        </p:nvSpPr>
        <p:spPr>
          <a:xfrm>
            <a:off x="7232434" y="2880114"/>
            <a:ext cx="73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Dubai Medium" panose="020B0603030403030204" pitchFamily="34" charset="-78"/>
                <a:ea typeface="Ebrima" panose="02000000000000000000" pitchFamily="2" charset="0"/>
                <a:cs typeface="Dubai Medium" panose="020B0603030403030204" pitchFamily="34" charset="-78"/>
              </a:rPr>
              <a:t>OR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5427DFD-6260-4622-3521-B4AD02A689F5}"/>
              </a:ext>
            </a:extLst>
          </p:cNvPr>
          <p:cNvSpPr txBox="1"/>
          <p:nvPr/>
        </p:nvSpPr>
        <p:spPr>
          <a:xfrm>
            <a:off x="6673030" y="1082322"/>
            <a:ext cx="1853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>
                  <a:solidFill>
                    <a:srgbClr val="FFC000"/>
                  </a:solidFill>
                </a:ln>
                <a:latin typeface="Economica" panose="020B0604020202020204" charset="0"/>
              </a:rPr>
              <a:t>Final Prediction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F0CB6E-7F79-ADDA-4731-440737945B5F}"/>
              </a:ext>
            </a:extLst>
          </p:cNvPr>
          <p:cNvSpPr txBox="1"/>
          <p:nvPr/>
        </p:nvSpPr>
        <p:spPr>
          <a:xfrm>
            <a:off x="3841164" y="846117"/>
            <a:ext cx="1114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n>
                  <a:solidFill>
                    <a:srgbClr val="00B050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Economica" panose="020B0604020202020204" charset="0"/>
              </a:rPr>
              <a:t>Predictions</a:t>
            </a:r>
            <a:endParaRPr lang="en-US" sz="1800" dirty="0">
              <a:ln>
                <a:solidFill>
                  <a:srgbClr val="00B050"/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7C60F95-BA97-3703-A316-D7109ED4406F}"/>
              </a:ext>
            </a:extLst>
          </p:cNvPr>
          <p:cNvSpPr/>
          <p:nvPr/>
        </p:nvSpPr>
        <p:spPr>
          <a:xfrm>
            <a:off x="6945403" y="1543987"/>
            <a:ext cx="1309597" cy="1309597"/>
          </a:xfrm>
          <a:prstGeom prst="ellipse">
            <a:avLst/>
          </a:prstGeom>
          <a:noFill/>
          <a:ln>
            <a:solidFill>
              <a:srgbClr val="00B0F0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row: Striped Right 53">
            <a:extLst>
              <a:ext uri="{FF2B5EF4-FFF2-40B4-BE49-F238E27FC236}">
                <a16:creationId xmlns:a16="http://schemas.microsoft.com/office/drawing/2014/main" id="{5B3C5E38-573A-473C-F3CD-AB835214018D}"/>
              </a:ext>
            </a:extLst>
          </p:cNvPr>
          <p:cNvSpPr/>
          <p:nvPr/>
        </p:nvSpPr>
        <p:spPr>
          <a:xfrm>
            <a:off x="-991100" y="2818840"/>
            <a:ext cx="873680" cy="495988"/>
          </a:xfrm>
          <a:prstGeom prst="stripedRightArrow">
            <a:avLst>
              <a:gd name="adj1" fmla="val 50000"/>
              <a:gd name="adj2" fmla="val 9609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F93B92A-0512-89C4-FDD6-E021934ABA8A}"/>
              </a:ext>
            </a:extLst>
          </p:cNvPr>
          <p:cNvGrpSpPr/>
          <p:nvPr/>
        </p:nvGrpSpPr>
        <p:grpSpPr>
          <a:xfrm>
            <a:off x="2721405" y="1350418"/>
            <a:ext cx="1120156" cy="682743"/>
            <a:chOff x="470326" y="1168558"/>
            <a:chExt cx="4167560" cy="2540156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9FB7FF7-9188-DF16-AE40-FDD1B22B7806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9EFA7D9-F7BB-0A92-3851-92AC251DB0E7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3AFF518-0961-5476-68AE-FACC34A9F91E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011E43D-05DA-3F8E-D0D1-EFEAF7EEB931}"/>
                </a:ext>
              </a:extLst>
            </p:cNvPr>
            <p:cNvSpPr/>
            <p:nvPr/>
          </p:nvSpPr>
          <p:spPr>
            <a:xfrm>
              <a:off x="470326" y="3054814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BA207774-EE71-6140-904C-36E09542EB79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3147896-F0C6-1DEA-CC90-E774F970E03F}"/>
                </a:ext>
              </a:extLst>
            </p:cNvPr>
            <p:cNvSpPr/>
            <p:nvPr/>
          </p:nvSpPr>
          <p:spPr>
            <a:xfrm>
              <a:off x="1636774" y="306394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619A48BA-ED04-2512-A670-2DCA5E6689D6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83C515D-ACFC-507F-CD83-8030C083DFEA}"/>
                </a:ext>
              </a:extLst>
            </p:cNvPr>
            <p:cNvCxnSpPr>
              <a:cxnSpLocks/>
              <a:stCxn id="51" idx="4"/>
              <a:endCxn id="56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5658200B-EFCC-2325-377A-ED566C2EBBC6}"/>
                </a:ext>
              </a:extLst>
            </p:cNvPr>
            <p:cNvCxnSpPr>
              <a:cxnSpLocks/>
              <a:stCxn id="51" idx="3"/>
              <a:endCxn id="55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3A0592C-8C66-B61C-B7DA-BC3449C1B427}"/>
                </a:ext>
              </a:extLst>
            </p:cNvPr>
            <p:cNvCxnSpPr>
              <a:cxnSpLocks/>
              <a:stCxn id="56" idx="4"/>
              <a:endCxn id="60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0873BB77-C050-973C-F81A-A5635FCA4DC2}"/>
                </a:ext>
              </a:extLst>
            </p:cNvPr>
            <p:cNvCxnSpPr>
              <a:cxnSpLocks/>
              <a:stCxn id="56" idx="5"/>
              <a:endCxn id="58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E52BE10B-3052-D1CC-C617-8646988C05FD}"/>
                </a:ext>
              </a:extLst>
            </p:cNvPr>
            <p:cNvCxnSpPr>
              <a:cxnSpLocks/>
              <a:stCxn id="55" idx="4"/>
              <a:endCxn id="59" idx="0"/>
            </p:cNvCxnSpPr>
            <p:nvPr/>
          </p:nvCxnSpPr>
          <p:spPr>
            <a:xfrm>
              <a:off x="1959159" y="2750354"/>
              <a:ext cx="0" cy="31359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DBB90EF-A6AA-335B-D208-34FBE4E54D5F}"/>
                </a:ext>
              </a:extLst>
            </p:cNvPr>
            <p:cNvCxnSpPr>
              <a:cxnSpLocks/>
              <a:stCxn id="55" idx="3"/>
              <a:endCxn id="57" idx="7"/>
            </p:cNvCxnSpPr>
            <p:nvPr/>
          </p:nvCxnSpPr>
          <p:spPr>
            <a:xfrm flipH="1">
              <a:off x="1020671" y="2655930"/>
              <a:ext cx="710527" cy="49330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E131436-4529-E57D-D73B-9D302CDDAD74}"/>
              </a:ext>
            </a:extLst>
          </p:cNvPr>
          <p:cNvGrpSpPr/>
          <p:nvPr/>
        </p:nvGrpSpPr>
        <p:grpSpPr>
          <a:xfrm>
            <a:off x="2869327" y="2234061"/>
            <a:ext cx="819704" cy="687976"/>
            <a:chOff x="1636774" y="1168558"/>
            <a:chExt cx="3001112" cy="2518827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699F2B9B-6BF1-1A37-B184-7154B5BD03B6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2A2A52F-2314-4B5E-A120-A4E92E007868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36AA5B5-0A56-7F28-3E58-79919DD69409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3F6B7133-4E54-9A5A-E89F-9388FB2840CA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5312158-3D8D-BC88-9749-611A32F8A296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63B41822-8728-A59C-86C9-F672428ECA5E}"/>
                </a:ext>
              </a:extLst>
            </p:cNvPr>
            <p:cNvCxnSpPr>
              <a:cxnSpLocks/>
              <a:stCxn id="68" idx="4"/>
              <a:endCxn id="70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E3DA0A83-780D-0831-EFFC-A1AC575C661D}"/>
                </a:ext>
              </a:extLst>
            </p:cNvPr>
            <p:cNvCxnSpPr>
              <a:cxnSpLocks/>
              <a:stCxn id="68" idx="3"/>
              <a:endCxn id="69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9F6619D0-BB9D-91D2-762A-4CA3D8BC8DDD}"/>
                </a:ext>
              </a:extLst>
            </p:cNvPr>
            <p:cNvCxnSpPr>
              <a:cxnSpLocks/>
              <a:stCxn id="70" idx="4"/>
              <a:endCxn id="72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30D09952-3F82-38C0-0648-A7B7C7DF5701}"/>
                </a:ext>
              </a:extLst>
            </p:cNvPr>
            <p:cNvCxnSpPr>
              <a:cxnSpLocks/>
              <a:stCxn id="70" idx="5"/>
              <a:endCxn id="71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36A6392-E20A-2DBF-DE35-06426CC5B2D8}"/>
              </a:ext>
            </a:extLst>
          </p:cNvPr>
          <p:cNvGrpSpPr/>
          <p:nvPr/>
        </p:nvGrpSpPr>
        <p:grpSpPr>
          <a:xfrm>
            <a:off x="2864460" y="3152559"/>
            <a:ext cx="803800" cy="679598"/>
            <a:chOff x="470326" y="1168558"/>
            <a:chExt cx="4167560" cy="3523598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3116648-0DB1-DD3A-A2EA-E9A6066E9104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5555A24-D2BA-C59C-E3E8-209BD02D7021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FDB7710-DC52-E7C6-5B2E-D9FE18191B50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26C442F-FC9A-339B-FA61-EF0F1E34679D}"/>
                </a:ext>
              </a:extLst>
            </p:cNvPr>
            <p:cNvSpPr/>
            <p:nvPr/>
          </p:nvSpPr>
          <p:spPr>
            <a:xfrm>
              <a:off x="470326" y="3054814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5ABEBF5-73DF-7BC5-A120-4C178AC10AF0}"/>
                </a:ext>
              </a:extLst>
            </p:cNvPr>
            <p:cNvSpPr/>
            <p:nvPr/>
          </p:nvSpPr>
          <p:spPr>
            <a:xfrm>
              <a:off x="3969670" y="210558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72882B48-ABC5-5865-A5E8-DC2B14EDD622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CF55D94E-60D1-B377-09B5-0AAAF98BC004}"/>
                </a:ext>
              </a:extLst>
            </p:cNvPr>
            <p:cNvSpPr/>
            <p:nvPr/>
          </p:nvSpPr>
          <p:spPr>
            <a:xfrm>
              <a:off x="1636774" y="306394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01199BF-8BAE-60D7-8154-87FB4BA0275D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10CC043-9B2B-7F0F-7051-8A01634555CF}"/>
                </a:ext>
              </a:extLst>
            </p:cNvPr>
            <p:cNvSpPr/>
            <p:nvPr/>
          </p:nvSpPr>
          <p:spPr>
            <a:xfrm>
              <a:off x="992005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D040B1D-42B4-9771-FB04-4922020CBF51}"/>
                </a:ext>
              </a:extLst>
            </p:cNvPr>
            <p:cNvSpPr/>
            <p:nvPr/>
          </p:nvSpPr>
          <p:spPr>
            <a:xfrm>
              <a:off x="2281543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8A7920D4-DDA3-B03A-AE21-F63CECAEEAD5}"/>
                </a:ext>
              </a:extLst>
            </p:cNvPr>
            <p:cNvCxnSpPr>
              <a:cxnSpLocks/>
              <a:stCxn id="78" idx="4"/>
              <a:endCxn id="80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2D393542-9B14-7ABC-0B5B-B43C44DF4734}"/>
                </a:ext>
              </a:extLst>
            </p:cNvPr>
            <p:cNvCxnSpPr>
              <a:cxnSpLocks/>
              <a:stCxn id="78" idx="3"/>
              <a:endCxn id="79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C2B3E182-1391-1864-80FE-C4FD871B2B92}"/>
                </a:ext>
              </a:extLst>
            </p:cNvPr>
            <p:cNvCxnSpPr>
              <a:cxnSpLocks/>
              <a:stCxn id="78" idx="5"/>
              <a:endCxn id="82" idx="1"/>
            </p:cNvCxnSpPr>
            <p:nvPr/>
          </p:nvCxnSpPr>
          <p:spPr>
            <a:xfrm>
              <a:off x="3353568" y="1718903"/>
              <a:ext cx="710526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53052ECC-AE15-7BA7-C13F-B810386CBBB8}"/>
                </a:ext>
              </a:extLst>
            </p:cNvPr>
            <p:cNvCxnSpPr>
              <a:cxnSpLocks/>
              <a:stCxn id="80" idx="4"/>
              <a:endCxn id="85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8B0BA64C-04C9-E4C6-6983-B83DB806E43F}"/>
                </a:ext>
              </a:extLst>
            </p:cNvPr>
            <p:cNvCxnSpPr>
              <a:cxnSpLocks/>
              <a:stCxn id="80" idx="5"/>
              <a:endCxn id="83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2D8FDAA2-9789-8863-8E0B-96ED764C7F50}"/>
                </a:ext>
              </a:extLst>
            </p:cNvPr>
            <p:cNvCxnSpPr>
              <a:cxnSpLocks/>
              <a:stCxn id="79" idx="4"/>
              <a:endCxn id="84" idx="0"/>
            </p:cNvCxnSpPr>
            <p:nvPr/>
          </p:nvCxnSpPr>
          <p:spPr>
            <a:xfrm>
              <a:off x="1959159" y="2750354"/>
              <a:ext cx="0" cy="31359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0FABB895-A2F5-FDF6-2D36-F7AC28724E1A}"/>
                </a:ext>
              </a:extLst>
            </p:cNvPr>
            <p:cNvCxnSpPr>
              <a:cxnSpLocks/>
              <a:stCxn id="79" idx="3"/>
              <a:endCxn id="81" idx="7"/>
            </p:cNvCxnSpPr>
            <p:nvPr/>
          </p:nvCxnSpPr>
          <p:spPr>
            <a:xfrm flipH="1">
              <a:off x="1020671" y="2655930"/>
              <a:ext cx="710527" cy="49330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FBA040C9-EE7D-0FC7-F87A-DDD0719A16A7}"/>
                </a:ext>
              </a:extLst>
            </p:cNvPr>
            <p:cNvCxnSpPr>
              <a:cxnSpLocks/>
              <a:stCxn id="84" idx="3"/>
              <a:endCxn id="86" idx="0"/>
            </p:cNvCxnSpPr>
            <p:nvPr/>
          </p:nvCxnSpPr>
          <p:spPr>
            <a:xfrm flipH="1">
              <a:off x="1314390" y="3614290"/>
              <a:ext cx="416808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F3C5AC42-0740-5926-B21C-C97BE840A5D5}"/>
                </a:ext>
              </a:extLst>
            </p:cNvPr>
            <p:cNvCxnSpPr>
              <a:cxnSpLocks/>
              <a:stCxn id="84" idx="5"/>
            </p:cNvCxnSpPr>
            <p:nvPr/>
          </p:nvCxnSpPr>
          <p:spPr>
            <a:xfrm>
              <a:off x="2187119" y="3614290"/>
              <a:ext cx="355264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2225126D-B68A-EC27-FE4C-FC3F4E94F306}"/>
              </a:ext>
            </a:extLst>
          </p:cNvPr>
          <p:cNvGrpSpPr/>
          <p:nvPr/>
        </p:nvGrpSpPr>
        <p:grpSpPr>
          <a:xfrm>
            <a:off x="2882212" y="4247811"/>
            <a:ext cx="837803" cy="630320"/>
            <a:chOff x="5525640" y="2915902"/>
            <a:chExt cx="1898267" cy="1428159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126A9872-619E-D7BA-6974-DE742C958B51}"/>
                </a:ext>
              </a:extLst>
            </p:cNvPr>
            <p:cNvGrpSpPr/>
            <p:nvPr/>
          </p:nvGrpSpPr>
          <p:grpSpPr>
            <a:xfrm>
              <a:off x="5525640" y="2915902"/>
              <a:ext cx="1898267" cy="1428159"/>
              <a:chOff x="470326" y="1168558"/>
              <a:chExt cx="4740752" cy="3566695"/>
            </a:xfrm>
          </p:grpSpPr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03043048-2FC3-7887-ABA6-AA6EE253462D}"/>
                  </a:ext>
                </a:extLst>
              </p:cNvPr>
              <p:cNvSpPr/>
              <p:nvPr/>
            </p:nvSpPr>
            <p:spPr>
              <a:xfrm>
                <a:off x="2803223" y="1168558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B485F7DC-DCB5-10E5-8174-7D7A191BA3E7}"/>
                  </a:ext>
                </a:extLst>
              </p:cNvPr>
              <p:cNvSpPr/>
              <p:nvPr/>
            </p:nvSpPr>
            <p:spPr>
              <a:xfrm>
                <a:off x="1636774" y="2105585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E3211331-FC55-8CEC-0120-280317D3F0E8}"/>
                  </a:ext>
                </a:extLst>
              </p:cNvPr>
              <p:cNvSpPr/>
              <p:nvPr/>
            </p:nvSpPr>
            <p:spPr>
              <a:xfrm>
                <a:off x="2803222" y="2105587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6158233F-3547-26D1-5E7B-16BC3A043F7C}"/>
                  </a:ext>
                </a:extLst>
              </p:cNvPr>
              <p:cNvSpPr/>
              <p:nvPr/>
            </p:nvSpPr>
            <p:spPr>
              <a:xfrm>
                <a:off x="470326" y="3054814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C22BD34-E884-4978-5CB6-2E592319E577}"/>
                  </a:ext>
                </a:extLst>
              </p:cNvPr>
              <p:cNvSpPr/>
              <p:nvPr/>
            </p:nvSpPr>
            <p:spPr>
              <a:xfrm>
                <a:off x="3969670" y="2105586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B639E155-7CCE-82BC-0AB1-D020C59DB8EE}"/>
                  </a:ext>
                </a:extLst>
              </p:cNvPr>
              <p:cNvSpPr/>
              <p:nvPr/>
            </p:nvSpPr>
            <p:spPr>
              <a:xfrm>
                <a:off x="3993117" y="3042615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1CD79E4D-ACE6-9035-D65B-90EBEACEF1F6}"/>
                  </a:ext>
                </a:extLst>
              </p:cNvPr>
              <p:cNvSpPr/>
              <p:nvPr/>
            </p:nvSpPr>
            <p:spPr>
              <a:xfrm>
                <a:off x="1636774" y="3063945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BDC2B56E-11C8-3901-7702-4C35E654F65C}"/>
                  </a:ext>
                </a:extLst>
              </p:cNvPr>
              <p:cNvSpPr/>
              <p:nvPr/>
            </p:nvSpPr>
            <p:spPr>
              <a:xfrm>
                <a:off x="2803222" y="3042616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60CB471D-FFA0-D2C7-29A2-2EB3503FDB62}"/>
                  </a:ext>
                </a:extLst>
              </p:cNvPr>
              <p:cNvSpPr/>
              <p:nvPr/>
            </p:nvSpPr>
            <p:spPr>
              <a:xfrm>
                <a:off x="1416861" y="4090485"/>
                <a:ext cx="644768" cy="644768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033E46C2-77EB-3253-8C99-F708C4A93E6F}"/>
                  </a:ext>
                </a:extLst>
              </p:cNvPr>
              <p:cNvSpPr/>
              <p:nvPr/>
            </p:nvSpPr>
            <p:spPr>
              <a:xfrm>
                <a:off x="2281543" y="4047387"/>
                <a:ext cx="644769" cy="6447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1" name="Straight Arrow Connector 110">
                <a:extLst>
                  <a:ext uri="{FF2B5EF4-FFF2-40B4-BE49-F238E27FC236}">
                    <a16:creationId xmlns:a16="http://schemas.microsoft.com/office/drawing/2014/main" id="{07A871E1-04A8-8496-9A14-98B758D16BFF}"/>
                  </a:ext>
                </a:extLst>
              </p:cNvPr>
              <p:cNvCxnSpPr>
                <a:stCxn id="101" idx="4"/>
                <a:endCxn id="103" idx="0"/>
              </p:cNvCxnSpPr>
              <p:nvPr/>
            </p:nvCxnSpPr>
            <p:spPr>
              <a:xfrm flipH="1">
                <a:off x="3125607" y="1813327"/>
                <a:ext cx="1" cy="292260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Arrow Connector 111">
                <a:extLst>
                  <a:ext uri="{FF2B5EF4-FFF2-40B4-BE49-F238E27FC236}">
                    <a16:creationId xmlns:a16="http://schemas.microsoft.com/office/drawing/2014/main" id="{6466B0D6-E3BB-BB72-E660-6AD87C1533C4}"/>
                  </a:ext>
                </a:extLst>
              </p:cNvPr>
              <p:cNvCxnSpPr>
                <a:stCxn id="101" idx="3"/>
                <a:endCxn id="102" idx="7"/>
              </p:cNvCxnSpPr>
              <p:nvPr/>
            </p:nvCxnSpPr>
            <p:spPr>
              <a:xfrm flipH="1">
                <a:off x="2187119" y="1718903"/>
                <a:ext cx="710528" cy="481106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Arrow Connector 112">
                <a:extLst>
                  <a:ext uri="{FF2B5EF4-FFF2-40B4-BE49-F238E27FC236}">
                    <a16:creationId xmlns:a16="http://schemas.microsoft.com/office/drawing/2014/main" id="{D6CC6E8C-4EDB-706B-1D80-FEEDF582B168}"/>
                  </a:ext>
                </a:extLst>
              </p:cNvPr>
              <p:cNvCxnSpPr>
                <a:stCxn id="101" idx="5"/>
                <a:endCxn id="105" idx="1"/>
              </p:cNvCxnSpPr>
              <p:nvPr/>
            </p:nvCxnSpPr>
            <p:spPr>
              <a:xfrm>
                <a:off x="3353568" y="1718903"/>
                <a:ext cx="710526" cy="481107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>
                <a:extLst>
                  <a:ext uri="{FF2B5EF4-FFF2-40B4-BE49-F238E27FC236}">
                    <a16:creationId xmlns:a16="http://schemas.microsoft.com/office/drawing/2014/main" id="{1826B97B-260F-3B43-9B67-CE5EA37B4E48}"/>
                  </a:ext>
                </a:extLst>
              </p:cNvPr>
              <p:cNvCxnSpPr>
                <a:stCxn id="103" idx="4"/>
                <a:endCxn id="108" idx="0"/>
              </p:cNvCxnSpPr>
              <p:nvPr/>
            </p:nvCxnSpPr>
            <p:spPr>
              <a:xfrm>
                <a:off x="3125607" y="2750356"/>
                <a:ext cx="0" cy="292260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Arrow Connector 114">
                <a:extLst>
                  <a:ext uri="{FF2B5EF4-FFF2-40B4-BE49-F238E27FC236}">
                    <a16:creationId xmlns:a16="http://schemas.microsoft.com/office/drawing/2014/main" id="{A657EFEA-2691-9B60-95FD-0FCB8642A7C3}"/>
                  </a:ext>
                </a:extLst>
              </p:cNvPr>
              <p:cNvCxnSpPr>
                <a:stCxn id="103" idx="5"/>
                <a:endCxn id="106" idx="1"/>
              </p:cNvCxnSpPr>
              <p:nvPr/>
            </p:nvCxnSpPr>
            <p:spPr>
              <a:xfrm>
                <a:off x="3353567" y="2655932"/>
                <a:ext cx="733974" cy="481107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Arrow Connector 115">
                <a:extLst>
                  <a:ext uri="{FF2B5EF4-FFF2-40B4-BE49-F238E27FC236}">
                    <a16:creationId xmlns:a16="http://schemas.microsoft.com/office/drawing/2014/main" id="{6D8B29C3-77A4-E0AD-D3D6-3C065CDFBA0C}"/>
                  </a:ext>
                </a:extLst>
              </p:cNvPr>
              <p:cNvCxnSpPr>
                <a:stCxn id="102" idx="4"/>
                <a:endCxn id="107" idx="0"/>
              </p:cNvCxnSpPr>
              <p:nvPr/>
            </p:nvCxnSpPr>
            <p:spPr>
              <a:xfrm>
                <a:off x="1959159" y="2750354"/>
                <a:ext cx="0" cy="313591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Arrow Connector 116">
                <a:extLst>
                  <a:ext uri="{FF2B5EF4-FFF2-40B4-BE49-F238E27FC236}">
                    <a16:creationId xmlns:a16="http://schemas.microsoft.com/office/drawing/2014/main" id="{1889A3CB-75F5-AE0B-D3F2-8A9C584B28A8}"/>
                  </a:ext>
                </a:extLst>
              </p:cNvPr>
              <p:cNvCxnSpPr>
                <a:stCxn id="102" idx="3"/>
                <a:endCxn id="104" idx="7"/>
              </p:cNvCxnSpPr>
              <p:nvPr/>
            </p:nvCxnSpPr>
            <p:spPr>
              <a:xfrm flipH="1">
                <a:off x="1020671" y="2655930"/>
                <a:ext cx="710527" cy="493308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Arrow Connector 117">
                <a:extLst>
                  <a:ext uri="{FF2B5EF4-FFF2-40B4-BE49-F238E27FC236}">
                    <a16:creationId xmlns:a16="http://schemas.microsoft.com/office/drawing/2014/main" id="{75C494EE-960A-2A0C-299A-47627BA3B04F}"/>
                  </a:ext>
                </a:extLst>
              </p:cNvPr>
              <p:cNvCxnSpPr>
                <a:stCxn id="107" idx="3"/>
                <a:endCxn id="109" idx="0"/>
              </p:cNvCxnSpPr>
              <p:nvPr/>
            </p:nvCxnSpPr>
            <p:spPr>
              <a:xfrm>
                <a:off x="1731198" y="3614289"/>
                <a:ext cx="8049" cy="476196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Arrow Connector 118">
                <a:extLst>
                  <a:ext uri="{FF2B5EF4-FFF2-40B4-BE49-F238E27FC236}">
                    <a16:creationId xmlns:a16="http://schemas.microsoft.com/office/drawing/2014/main" id="{53ECEF2F-0F26-5E3F-DA27-BE42F1BE859C}"/>
                  </a:ext>
                </a:extLst>
              </p:cNvPr>
              <p:cNvCxnSpPr>
                <a:stCxn id="107" idx="5"/>
              </p:cNvCxnSpPr>
              <p:nvPr/>
            </p:nvCxnSpPr>
            <p:spPr>
              <a:xfrm>
                <a:off x="2187119" y="3614290"/>
                <a:ext cx="355264" cy="433097"/>
              </a:xfrm>
              <a:prstGeom prst="straightConnector1">
                <a:avLst/>
              </a:prstGeom>
              <a:ln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5E4A8BFF-7258-04C2-9E2E-E570AF57BA97}"/>
                  </a:ext>
                </a:extLst>
              </p:cNvPr>
              <p:cNvSpPr/>
              <p:nvPr/>
            </p:nvSpPr>
            <p:spPr>
              <a:xfrm>
                <a:off x="3472918" y="4070535"/>
                <a:ext cx="644769" cy="644768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1EBB4ACE-1AA6-9144-4E9B-2B0BE9FF2CAF}"/>
                  </a:ext>
                </a:extLst>
              </p:cNvPr>
              <p:cNvSpPr/>
              <p:nvPr/>
            </p:nvSpPr>
            <p:spPr>
              <a:xfrm>
                <a:off x="4566309" y="4061772"/>
                <a:ext cx="644769" cy="644768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C5B2C304-7FBE-10DA-24E3-0654076185A7}"/>
                </a:ext>
              </a:extLst>
            </p:cNvPr>
            <p:cNvCxnSpPr>
              <a:cxnSpLocks/>
              <a:stCxn id="106" idx="3"/>
              <a:endCxn id="120" idx="7"/>
            </p:cNvCxnSpPr>
            <p:nvPr/>
          </p:nvCxnSpPr>
          <p:spPr>
            <a:xfrm flipH="1">
              <a:off x="6948288" y="3886669"/>
              <a:ext cx="25738" cy="22903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4DD09E9D-8334-1029-E1D3-0356F1AE2228}"/>
                </a:ext>
              </a:extLst>
            </p:cNvPr>
            <p:cNvCxnSpPr>
              <a:stCxn id="106" idx="5"/>
              <a:endCxn id="121" idx="1"/>
            </p:cNvCxnSpPr>
            <p:nvPr/>
          </p:nvCxnSpPr>
          <p:spPr>
            <a:xfrm>
              <a:off x="7156583" y="3886669"/>
              <a:ext cx="46958" cy="225529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9058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3.7037E-6 L 0.73819 3.7037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45" grpId="0" animBg="1"/>
      <p:bldP spid="49" grpId="0"/>
      <p:bldP spid="50" grpId="0"/>
      <p:bldP spid="52" grpId="0"/>
      <p:bldP spid="53" grpId="0" animBg="1"/>
      <p:bldP spid="5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17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273" y="3062515"/>
            <a:ext cx="927454" cy="92745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FD0480E-E0F5-BF4E-E8FF-A92E901981E0}"/>
              </a:ext>
            </a:extLst>
          </p:cNvPr>
          <p:cNvSpPr/>
          <p:nvPr/>
        </p:nvSpPr>
        <p:spPr>
          <a:xfrm>
            <a:off x="3003232" y="1002982"/>
            <a:ext cx="3137536" cy="313753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Economica" panose="020B0604020202020204" charset="0"/>
              </a:rPr>
              <a:t>Pasting</a:t>
            </a:r>
            <a:endParaRPr lang="en-US" sz="4800" dirty="0">
              <a:solidFill>
                <a:schemeClr val="tx1">
                  <a:lumMod val="95000"/>
                  <a:lumOff val="5000"/>
                </a:schemeClr>
              </a:solidFill>
              <a:latin typeface="Economic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513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18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5877F90-90F7-04D1-14FD-A48C41E4D03E}"/>
              </a:ext>
            </a:extLst>
          </p:cNvPr>
          <p:cNvGraphicFramePr>
            <a:graphicFrameLocks noGrp="1"/>
          </p:cNvGraphicFramePr>
          <p:nvPr/>
        </p:nvGraphicFramePr>
        <p:xfrm>
          <a:off x="2593732" y="927454"/>
          <a:ext cx="3947280" cy="3962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8301">
                  <a:extLst>
                    <a:ext uri="{9D8B030D-6E8A-4147-A177-3AD203B41FA5}">
                      <a16:colId xmlns:a16="http://schemas.microsoft.com/office/drawing/2014/main" val="3145826201"/>
                    </a:ext>
                  </a:extLst>
                </a:gridCol>
                <a:gridCol w="903112">
                  <a:extLst>
                    <a:ext uri="{9D8B030D-6E8A-4147-A177-3AD203B41FA5}">
                      <a16:colId xmlns:a16="http://schemas.microsoft.com/office/drawing/2014/main" val="3883807912"/>
                    </a:ext>
                  </a:extLst>
                </a:gridCol>
                <a:gridCol w="1038577">
                  <a:extLst>
                    <a:ext uri="{9D8B030D-6E8A-4147-A177-3AD203B41FA5}">
                      <a16:colId xmlns:a16="http://schemas.microsoft.com/office/drawing/2014/main" val="642752540"/>
                    </a:ext>
                  </a:extLst>
                </a:gridCol>
                <a:gridCol w="1027290">
                  <a:extLst>
                    <a:ext uri="{9D8B030D-6E8A-4147-A177-3AD203B41FA5}">
                      <a16:colId xmlns:a16="http://schemas.microsoft.com/office/drawing/2014/main" val="2548542212"/>
                    </a:ext>
                  </a:extLst>
                </a:gridCol>
              </a:tblGrid>
              <a:tr h="1592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Animal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Cuteness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39532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786412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40673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1473443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139581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7572006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930559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2818671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08236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1869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1082172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32704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10250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B336717-91AB-1856-CC04-E03DE7E7CD90}"/>
              </a:ext>
            </a:extLst>
          </p:cNvPr>
          <p:cNvSpPr txBox="1"/>
          <p:nvPr/>
        </p:nvSpPr>
        <p:spPr>
          <a:xfrm>
            <a:off x="4516740" y="126823"/>
            <a:ext cx="170178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the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713FFB-E576-A42F-7E54-836458C582D2}"/>
              </a:ext>
            </a:extLst>
          </p:cNvPr>
          <p:cNvSpPr txBox="1"/>
          <p:nvPr/>
        </p:nvSpPr>
        <p:spPr>
          <a:xfrm>
            <a:off x="2888073" y="79484"/>
            <a:ext cx="18188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Bootstrap</a:t>
            </a:r>
          </a:p>
        </p:txBody>
      </p:sp>
      <p:sp>
        <p:nvSpPr>
          <p:cNvPr id="6" name="Multiplication Sign 5">
            <a:extLst>
              <a:ext uri="{FF2B5EF4-FFF2-40B4-BE49-F238E27FC236}">
                <a16:creationId xmlns:a16="http://schemas.microsoft.com/office/drawing/2014/main" id="{F880A01B-90B1-A7F9-E876-A1FF9303659D}"/>
              </a:ext>
            </a:extLst>
          </p:cNvPr>
          <p:cNvSpPr/>
          <p:nvPr/>
        </p:nvSpPr>
        <p:spPr>
          <a:xfrm>
            <a:off x="3055095" y="159251"/>
            <a:ext cx="1512277" cy="673808"/>
          </a:xfrm>
          <a:prstGeom prst="mathMultiply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0E85B3-7F17-0E62-4AAD-624190B032CB}"/>
              </a:ext>
            </a:extLst>
          </p:cNvPr>
          <p:cNvSpPr txBox="1"/>
          <p:nvPr/>
        </p:nvSpPr>
        <p:spPr>
          <a:xfrm>
            <a:off x="3016867" y="86940"/>
            <a:ext cx="149987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3081134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 animBg="1"/>
      <p:bldP spid="6" grpId="1" animBg="1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19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5877F90-90F7-04D1-14FD-A48C41E4D03E}"/>
              </a:ext>
            </a:extLst>
          </p:cNvPr>
          <p:cNvGraphicFramePr>
            <a:graphicFrameLocks noGrp="1"/>
          </p:cNvGraphicFramePr>
          <p:nvPr/>
        </p:nvGraphicFramePr>
        <p:xfrm>
          <a:off x="207031" y="1056914"/>
          <a:ext cx="3947280" cy="3962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8301">
                  <a:extLst>
                    <a:ext uri="{9D8B030D-6E8A-4147-A177-3AD203B41FA5}">
                      <a16:colId xmlns:a16="http://schemas.microsoft.com/office/drawing/2014/main" val="3145826201"/>
                    </a:ext>
                  </a:extLst>
                </a:gridCol>
                <a:gridCol w="903112">
                  <a:extLst>
                    <a:ext uri="{9D8B030D-6E8A-4147-A177-3AD203B41FA5}">
                      <a16:colId xmlns:a16="http://schemas.microsoft.com/office/drawing/2014/main" val="3883807912"/>
                    </a:ext>
                  </a:extLst>
                </a:gridCol>
                <a:gridCol w="1038577">
                  <a:extLst>
                    <a:ext uri="{9D8B030D-6E8A-4147-A177-3AD203B41FA5}">
                      <a16:colId xmlns:a16="http://schemas.microsoft.com/office/drawing/2014/main" val="642752540"/>
                    </a:ext>
                  </a:extLst>
                </a:gridCol>
                <a:gridCol w="1027290">
                  <a:extLst>
                    <a:ext uri="{9D8B030D-6E8A-4147-A177-3AD203B41FA5}">
                      <a16:colId xmlns:a16="http://schemas.microsoft.com/office/drawing/2014/main" val="2548542212"/>
                    </a:ext>
                  </a:extLst>
                </a:gridCol>
              </a:tblGrid>
              <a:tr h="1592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Animal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Cuteness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39532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86412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40673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473443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139581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572006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930559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2818671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8236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271869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1082172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32704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710250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DA279B9-F7B0-CBAE-E24E-0FA1E2183EAA}"/>
              </a:ext>
            </a:extLst>
          </p:cNvPr>
          <p:cNvGraphicFramePr>
            <a:graphicFrameLocks noGrp="1"/>
          </p:cNvGraphicFramePr>
          <p:nvPr/>
        </p:nvGraphicFramePr>
        <p:xfrm>
          <a:off x="4799528" y="1056914"/>
          <a:ext cx="3947280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8301">
                  <a:extLst>
                    <a:ext uri="{9D8B030D-6E8A-4147-A177-3AD203B41FA5}">
                      <a16:colId xmlns:a16="http://schemas.microsoft.com/office/drawing/2014/main" val="209538123"/>
                    </a:ext>
                  </a:extLst>
                </a:gridCol>
                <a:gridCol w="903112">
                  <a:extLst>
                    <a:ext uri="{9D8B030D-6E8A-4147-A177-3AD203B41FA5}">
                      <a16:colId xmlns:a16="http://schemas.microsoft.com/office/drawing/2014/main" val="3373733791"/>
                    </a:ext>
                  </a:extLst>
                </a:gridCol>
                <a:gridCol w="1038577">
                  <a:extLst>
                    <a:ext uri="{9D8B030D-6E8A-4147-A177-3AD203B41FA5}">
                      <a16:colId xmlns:a16="http://schemas.microsoft.com/office/drawing/2014/main" val="2268909649"/>
                    </a:ext>
                  </a:extLst>
                </a:gridCol>
                <a:gridCol w="1027290">
                  <a:extLst>
                    <a:ext uri="{9D8B030D-6E8A-4147-A177-3AD203B41FA5}">
                      <a16:colId xmlns:a16="http://schemas.microsoft.com/office/drawing/2014/main" val="3268799070"/>
                    </a:ext>
                  </a:extLst>
                </a:gridCol>
              </a:tblGrid>
              <a:tr h="1592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Animal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Cuteness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33606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6376637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7368367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037735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172180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759457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Large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45438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Brown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Small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646754"/>
                  </a:ext>
                </a:extLst>
              </a:tr>
              <a:tr h="270785"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Black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dirty="0">
                          <a:effectLst/>
                        </a:rPr>
                        <a:t>High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32402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B336717-91AB-1856-CC04-E03DE7E7CD90}"/>
              </a:ext>
            </a:extLst>
          </p:cNvPr>
          <p:cNvSpPr txBox="1"/>
          <p:nvPr/>
        </p:nvSpPr>
        <p:spPr>
          <a:xfrm>
            <a:off x="2286000" y="124186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Sample the Data</a:t>
            </a:r>
          </a:p>
        </p:txBody>
      </p:sp>
      <p:sp>
        <p:nvSpPr>
          <p:cNvPr id="4" name="Arrow: Striped Right 3">
            <a:extLst>
              <a:ext uri="{FF2B5EF4-FFF2-40B4-BE49-F238E27FC236}">
                <a16:creationId xmlns:a16="http://schemas.microsoft.com/office/drawing/2014/main" id="{53BE3E7B-01E5-E5F8-1F4B-14464761AD9A}"/>
              </a:ext>
            </a:extLst>
          </p:cNvPr>
          <p:cNvSpPr/>
          <p:nvPr/>
        </p:nvSpPr>
        <p:spPr>
          <a:xfrm>
            <a:off x="4270426" y="2685143"/>
            <a:ext cx="417689" cy="435428"/>
          </a:xfrm>
          <a:prstGeom prst="stripedRightArrow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D9D56B-1F68-9C4A-CB2B-AE3658126790}"/>
              </a:ext>
            </a:extLst>
          </p:cNvPr>
          <p:cNvSpPr/>
          <p:nvPr/>
        </p:nvSpPr>
        <p:spPr>
          <a:xfrm>
            <a:off x="5565691" y="3901069"/>
            <a:ext cx="2414954" cy="10081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Economica" panose="020B0604020202020204" charset="0"/>
              </a:rPr>
              <a:t>Samples without replacement</a:t>
            </a:r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FF1EB481-D512-55F6-3EFA-40E8EE2C11A7}"/>
              </a:ext>
            </a:extLst>
          </p:cNvPr>
          <p:cNvSpPr/>
          <p:nvPr/>
        </p:nvSpPr>
        <p:spPr>
          <a:xfrm>
            <a:off x="3880338" y="3120572"/>
            <a:ext cx="5967047" cy="780498"/>
          </a:xfrm>
          <a:prstGeom prst="mathMultiply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576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3371700" y="390775"/>
            <a:ext cx="2553000" cy="812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>
                <a:latin typeface="Open Sans"/>
                <a:ea typeface="Open Sans"/>
                <a:cs typeface="Open Sans"/>
                <a:sym typeface="Open Sans"/>
              </a:rPr>
              <a:t>Machine Learning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305263" y="1783075"/>
            <a:ext cx="2553000" cy="575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dirty="0">
                <a:latin typeface="Open Sans"/>
                <a:ea typeface="Open Sans"/>
                <a:cs typeface="Open Sans"/>
                <a:sym typeface="Open Sans"/>
              </a:rPr>
              <a:t>Supervised Learning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3365763" y="1783075"/>
            <a:ext cx="2553000" cy="575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>
                <a:latin typeface="Open Sans"/>
                <a:ea typeface="Open Sans"/>
                <a:cs typeface="Open Sans"/>
                <a:sym typeface="Open Sans"/>
              </a:rPr>
              <a:t>Unsupervised Learning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6285738" y="1783075"/>
            <a:ext cx="2553000" cy="575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>
                <a:latin typeface="Open Sans"/>
                <a:ea typeface="Open Sans"/>
                <a:cs typeface="Open Sans"/>
                <a:sym typeface="Open Sans"/>
              </a:rPr>
              <a:t>Reinforcement Learning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367725" y="2530025"/>
            <a:ext cx="2115900" cy="413700"/>
          </a:xfrm>
          <a:prstGeom prst="homePlate">
            <a:avLst>
              <a:gd name="adj" fmla="val 50000"/>
            </a:avLst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>
                <a:latin typeface="Open Sans"/>
                <a:ea typeface="Open Sans"/>
                <a:cs typeface="Open Sans"/>
                <a:sym typeface="Open Sans"/>
              </a:rPr>
              <a:t>Classification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367725" y="3123400"/>
            <a:ext cx="2115900" cy="413700"/>
          </a:xfrm>
          <a:prstGeom prst="homePlate">
            <a:avLst>
              <a:gd name="adj" fmla="val 50000"/>
            </a:avLst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dirty="0">
                <a:latin typeface="Open Sans"/>
                <a:ea typeface="Open Sans"/>
                <a:cs typeface="Open Sans"/>
                <a:sym typeface="Open Sans"/>
              </a:rPr>
              <a:t>Regression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367725" y="3708925"/>
            <a:ext cx="2115900" cy="413700"/>
          </a:xfrm>
          <a:prstGeom prst="homePlate">
            <a:avLst>
              <a:gd name="adj" fmla="val 50000"/>
            </a:avLst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>
                <a:latin typeface="Open Sans"/>
                <a:ea typeface="Open Sans"/>
                <a:cs typeface="Open Sans"/>
                <a:sym typeface="Open Sans"/>
              </a:rPr>
              <a:t>Ranking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3508125" y="2530025"/>
            <a:ext cx="2115900" cy="413700"/>
          </a:xfrm>
          <a:prstGeom prst="homePlate">
            <a:avLst>
              <a:gd name="adj" fmla="val 50000"/>
            </a:avLst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>
                <a:latin typeface="Open Sans"/>
                <a:ea typeface="Open Sans"/>
                <a:cs typeface="Open Sans"/>
                <a:sym typeface="Open Sans"/>
              </a:rPr>
              <a:t>Clustering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" name="Google Shape;99;p16"/>
          <p:cNvSpPr/>
          <p:nvPr/>
        </p:nvSpPr>
        <p:spPr>
          <a:xfrm>
            <a:off x="3508125" y="3123400"/>
            <a:ext cx="2115900" cy="413700"/>
          </a:xfrm>
          <a:prstGeom prst="homePlate">
            <a:avLst>
              <a:gd name="adj" fmla="val 50000"/>
            </a:avLst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>
                <a:latin typeface="Open Sans"/>
                <a:ea typeface="Open Sans"/>
                <a:cs typeface="Open Sans"/>
                <a:sym typeface="Open Sans"/>
              </a:rPr>
              <a:t>Anomaly Detection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3508125" y="3708925"/>
            <a:ext cx="2115900" cy="575100"/>
          </a:xfrm>
          <a:prstGeom prst="homePlate">
            <a:avLst>
              <a:gd name="adj" fmla="val 50000"/>
            </a:avLst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 dirty="0">
                <a:latin typeface="Open Sans"/>
                <a:ea typeface="Open Sans"/>
                <a:cs typeface="Open Sans"/>
                <a:sym typeface="Open Sans"/>
              </a:rPr>
              <a:t>Dimensionality reduction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6434025" y="2533950"/>
            <a:ext cx="2115900" cy="413700"/>
          </a:xfrm>
          <a:prstGeom prst="homePlate">
            <a:avLst>
              <a:gd name="adj" fmla="val 50000"/>
            </a:avLst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>
                <a:latin typeface="Open Sans"/>
                <a:ea typeface="Open Sans"/>
                <a:cs typeface="Open Sans"/>
                <a:sym typeface="Open Sans"/>
              </a:rPr>
              <a:t>Q-Learning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6434025" y="3127325"/>
            <a:ext cx="2115900" cy="413700"/>
          </a:xfrm>
          <a:prstGeom prst="homePlate">
            <a:avLst>
              <a:gd name="adj" fmla="val 50000"/>
            </a:avLst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">
                <a:latin typeface="Open Sans"/>
                <a:ea typeface="Open Sans"/>
                <a:cs typeface="Open Sans"/>
                <a:sym typeface="Open Sans"/>
              </a:rPr>
              <a:t>DQN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03" name="Google Shape;103;p16"/>
          <p:cNvCxnSpPr/>
          <p:nvPr/>
        </p:nvCxnSpPr>
        <p:spPr>
          <a:xfrm flipH="1">
            <a:off x="1567400" y="1382200"/>
            <a:ext cx="6001800" cy="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6"/>
          <p:cNvCxnSpPr>
            <a:endCxn id="94" idx="0"/>
          </p:cNvCxnSpPr>
          <p:nvPr/>
        </p:nvCxnSpPr>
        <p:spPr>
          <a:xfrm>
            <a:off x="7562238" y="1382275"/>
            <a:ext cx="0" cy="40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5" name="Google Shape;105;p16"/>
          <p:cNvCxnSpPr>
            <a:endCxn id="92" idx="0"/>
          </p:cNvCxnSpPr>
          <p:nvPr/>
        </p:nvCxnSpPr>
        <p:spPr>
          <a:xfrm flipH="1">
            <a:off x="1581763" y="1386175"/>
            <a:ext cx="1200" cy="39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6" name="Google Shape;106;p16"/>
          <p:cNvCxnSpPr>
            <a:stCxn id="91" idx="2"/>
            <a:endCxn id="93" idx="0"/>
          </p:cNvCxnSpPr>
          <p:nvPr/>
        </p:nvCxnSpPr>
        <p:spPr>
          <a:xfrm flipH="1">
            <a:off x="4642200" y="1202875"/>
            <a:ext cx="6000" cy="58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74211D-3B33-5BE7-1002-E0C39E122D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</a:t>
            </a:fld>
            <a:endParaRPr lang="a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E9B7C0-2D66-E7BF-4613-0429784F1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895" y="0"/>
            <a:ext cx="3756208" cy="8313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sym typeface="Open Sans"/>
              </a:rPr>
              <a:t>O</a:t>
            </a:r>
            <a:r>
              <a:rPr lang="en-US" dirty="0">
                <a:sym typeface="Open Sans"/>
              </a:rPr>
              <a:t>ut </a:t>
            </a:r>
            <a:r>
              <a:rPr lang="en-US" dirty="0">
                <a:solidFill>
                  <a:srgbClr val="FF0000"/>
                </a:solidFill>
                <a:sym typeface="Open Sans"/>
              </a:rPr>
              <a:t>O</a:t>
            </a:r>
            <a:r>
              <a:rPr lang="en-US" dirty="0">
                <a:sym typeface="Open Sans"/>
              </a:rPr>
              <a:t>f </a:t>
            </a:r>
            <a:r>
              <a:rPr lang="en-US" dirty="0">
                <a:solidFill>
                  <a:srgbClr val="FF0000"/>
                </a:solidFill>
                <a:sym typeface="Open Sans"/>
              </a:rPr>
              <a:t>B</a:t>
            </a:r>
            <a:r>
              <a:rPr lang="en-US" dirty="0">
                <a:sym typeface="Open Sans"/>
              </a:rPr>
              <a:t>ag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20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D7C60F95-BA97-3703-A316-D7109ED4406F}"/>
              </a:ext>
            </a:extLst>
          </p:cNvPr>
          <p:cNvSpPr/>
          <p:nvPr/>
        </p:nvSpPr>
        <p:spPr>
          <a:xfrm>
            <a:off x="3431800" y="1446064"/>
            <a:ext cx="2251371" cy="2251371"/>
          </a:xfrm>
          <a:prstGeom prst="ellipse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9239A4C4-4ADF-A872-B792-687D6F196C08}"/>
              </a:ext>
            </a:extLst>
          </p:cNvPr>
          <p:cNvSpPr/>
          <p:nvPr/>
        </p:nvSpPr>
        <p:spPr>
          <a:xfrm>
            <a:off x="3768061" y="2549947"/>
            <a:ext cx="1622899" cy="1147488"/>
          </a:xfrm>
          <a:custGeom>
            <a:avLst/>
            <a:gdLst>
              <a:gd name="connsiteX0" fmla="*/ 0 w 1451969"/>
              <a:gd name="connsiteY0" fmla="*/ 654799 h 654799"/>
              <a:gd name="connsiteX1" fmla="*/ 725985 w 1451969"/>
              <a:gd name="connsiteY1" fmla="*/ 0 h 654799"/>
              <a:gd name="connsiteX2" fmla="*/ 1451969 w 1451969"/>
              <a:gd name="connsiteY2" fmla="*/ 654799 h 654799"/>
              <a:gd name="connsiteX3" fmla="*/ 0 w 1451969"/>
              <a:gd name="connsiteY3" fmla="*/ 654799 h 654799"/>
              <a:gd name="connsiteX0" fmla="*/ 0 w 1205784"/>
              <a:gd name="connsiteY0" fmla="*/ 654799 h 654799"/>
              <a:gd name="connsiteX1" fmla="*/ 725985 w 1205784"/>
              <a:gd name="connsiteY1" fmla="*/ 0 h 654799"/>
              <a:gd name="connsiteX2" fmla="*/ 1205784 w 1205784"/>
              <a:gd name="connsiteY2" fmla="*/ 420337 h 654799"/>
              <a:gd name="connsiteX3" fmla="*/ 0 w 1205784"/>
              <a:gd name="connsiteY3" fmla="*/ 654799 h 654799"/>
              <a:gd name="connsiteX0" fmla="*/ 0 w 1205784"/>
              <a:gd name="connsiteY0" fmla="*/ 654799 h 654799"/>
              <a:gd name="connsiteX1" fmla="*/ 725985 w 1205784"/>
              <a:gd name="connsiteY1" fmla="*/ 0 h 654799"/>
              <a:gd name="connsiteX2" fmla="*/ 1205784 w 1205784"/>
              <a:gd name="connsiteY2" fmla="*/ 420337 h 654799"/>
              <a:gd name="connsiteX3" fmla="*/ 0 w 1205784"/>
              <a:gd name="connsiteY3" fmla="*/ 654799 h 654799"/>
              <a:gd name="connsiteX0" fmla="*/ 0 w 1206640"/>
              <a:gd name="connsiteY0" fmla="*/ 654799 h 705234"/>
              <a:gd name="connsiteX1" fmla="*/ 725985 w 1206640"/>
              <a:gd name="connsiteY1" fmla="*/ 0 h 705234"/>
              <a:gd name="connsiteX2" fmla="*/ 1205784 w 1206640"/>
              <a:gd name="connsiteY2" fmla="*/ 420337 h 705234"/>
              <a:gd name="connsiteX3" fmla="*/ 866662 w 1206640"/>
              <a:gd name="connsiteY3" fmla="*/ 649922 h 705234"/>
              <a:gd name="connsiteX4" fmla="*/ 0 w 1206640"/>
              <a:gd name="connsiteY4" fmla="*/ 654799 h 705234"/>
              <a:gd name="connsiteX0" fmla="*/ 0 w 925286"/>
              <a:gd name="connsiteY0" fmla="*/ 408614 h 655245"/>
              <a:gd name="connsiteX1" fmla="*/ 444631 w 925286"/>
              <a:gd name="connsiteY1" fmla="*/ 0 h 655245"/>
              <a:gd name="connsiteX2" fmla="*/ 924430 w 925286"/>
              <a:gd name="connsiteY2" fmla="*/ 420337 h 655245"/>
              <a:gd name="connsiteX3" fmla="*/ 585308 w 925286"/>
              <a:gd name="connsiteY3" fmla="*/ 649922 h 655245"/>
              <a:gd name="connsiteX4" fmla="*/ 0 w 925286"/>
              <a:gd name="connsiteY4" fmla="*/ 408614 h 655245"/>
              <a:gd name="connsiteX0" fmla="*/ 0 w 944336"/>
              <a:gd name="connsiteY0" fmla="*/ 446714 h 656362"/>
              <a:gd name="connsiteX1" fmla="*/ 463681 w 944336"/>
              <a:gd name="connsiteY1" fmla="*/ 0 h 656362"/>
              <a:gd name="connsiteX2" fmla="*/ 943480 w 944336"/>
              <a:gd name="connsiteY2" fmla="*/ 420337 h 656362"/>
              <a:gd name="connsiteX3" fmla="*/ 604358 w 944336"/>
              <a:gd name="connsiteY3" fmla="*/ 649922 h 656362"/>
              <a:gd name="connsiteX4" fmla="*/ 0 w 944336"/>
              <a:gd name="connsiteY4" fmla="*/ 446714 h 656362"/>
              <a:gd name="connsiteX0" fmla="*/ 0 w 943934"/>
              <a:gd name="connsiteY0" fmla="*/ 446714 h 668642"/>
              <a:gd name="connsiteX1" fmla="*/ 463681 w 943934"/>
              <a:gd name="connsiteY1" fmla="*/ 0 h 668642"/>
              <a:gd name="connsiteX2" fmla="*/ 943480 w 943934"/>
              <a:gd name="connsiteY2" fmla="*/ 420337 h 668642"/>
              <a:gd name="connsiteX3" fmla="*/ 458308 w 943934"/>
              <a:gd name="connsiteY3" fmla="*/ 662622 h 668642"/>
              <a:gd name="connsiteX4" fmla="*/ 0 w 943934"/>
              <a:gd name="connsiteY4" fmla="*/ 446714 h 668642"/>
              <a:gd name="connsiteX0" fmla="*/ 0 w 943964"/>
              <a:gd name="connsiteY0" fmla="*/ 446714 h 668642"/>
              <a:gd name="connsiteX1" fmla="*/ 463681 w 943964"/>
              <a:gd name="connsiteY1" fmla="*/ 0 h 668642"/>
              <a:gd name="connsiteX2" fmla="*/ 943480 w 943964"/>
              <a:gd name="connsiteY2" fmla="*/ 420337 h 668642"/>
              <a:gd name="connsiteX3" fmla="*/ 458308 w 943964"/>
              <a:gd name="connsiteY3" fmla="*/ 662622 h 668642"/>
              <a:gd name="connsiteX4" fmla="*/ 0 w 943964"/>
              <a:gd name="connsiteY4" fmla="*/ 446714 h 668642"/>
              <a:gd name="connsiteX0" fmla="*/ 0 w 943964"/>
              <a:gd name="connsiteY0" fmla="*/ 446714 h 664539"/>
              <a:gd name="connsiteX1" fmla="*/ 463681 w 943964"/>
              <a:gd name="connsiteY1" fmla="*/ 0 h 664539"/>
              <a:gd name="connsiteX2" fmla="*/ 943480 w 943964"/>
              <a:gd name="connsiteY2" fmla="*/ 420337 h 664539"/>
              <a:gd name="connsiteX3" fmla="*/ 458308 w 943964"/>
              <a:gd name="connsiteY3" fmla="*/ 662622 h 664539"/>
              <a:gd name="connsiteX4" fmla="*/ 0 w 943964"/>
              <a:gd name="connsiteY4" fmla="*/ 446714 h 664539"/>
              <a:gd name="connsiteX0" fmla="*/ 0 w 944022"/>
              <a:gd name="connsiteY0" fmla="*/ 446714 h 667481"/>
              <a:gd name="connsiteX1" fmla="*/ 463681 w 944022"/>
              <a:gd name="connsiteY1" fmla="*/ 0 h 667481"/>
              <a:gd name="connsiteX2" fmla="*/ 943480 w 944022"/>
              <a:gd name="connsiteY2" fmla="*/ 420337 h 667481"/>
              <a:gd name="connsiteX3" fmla="*/ 458308 w 944022"/>
              <a:gd name="connsiteY3" fmla="*/ 662622 h 667481"/>
              <a:gd name="connsiteX4" fmla="*/ 0 w 944022"/>
              <a:gd name="connsiteY4" fmla="*/ 446714 h 667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4022" h="667481">
                <a:moveTo>
                  <a:pt x="0" y="446714"/>
                </a:moveTo>
                <a:lnTo>
                  <a:pt x="463681" y="0"/>
                </a:lnTo>
                <a:lnTo>
                  <a:pt x="943480" y="420337"/>
                </a:lnTo>
                <a:cubicBezTo>
                  <a:pt x="957157" y="514980"/>
                  <a:pt x="710072" y="699745"/>
                  <a:pt x="458308" y="662622"/>
                </a:cubicBezTo>
                <a:cubicBezTo>
                  <a:pt x="244644" y="682649"/>
                  <a:pt x="13677" y="541357"/>
                  <a:pt x="0" y="446714"/>
                </a:cubicBezTo>
                <a:close/>
              </a:path>
            </a:pathLst>
          </a:cu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hought Bubble: Cloud 13">
            <a:extLst>
              <a:ext uri="{FF2B5EF4-FFF2-40B4-BE49-F238E27FC236}">
                <a16:creationId xmlns:a16="http://schemas.microsoft.com/office/drawing/2014/main" id="{8964E55E-47CF-33A8-B4DB-942B86D6670B}"/>
              </a:ext>
            </a:extLst>
          </p:cNvPr>
          <p:cNvSpPr/>
          <p:nvPr/>
        </p:nvSpPr>
        <p:spPr>
          <a:xfrm>
            <a:off x="6097623" y="2699657"/>
            <a:ext cx="2896129" cy="2357160"/>
          </a:xfrm>
          <a:prstGeom prst="cloudCallout">
            <a:avLst>
              <a:gd name="adj1" fmla="val -90996"/>
              <a:gd name="adj2" fmla="val -26930"/>
            </a:avLst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atin typeface="Economica" panose="020B0604020202020204" charset="0"/>
              </a:rPr>
              <a:t>37% of the training instances that are not sampled </a:t>
            </a:r>
            <a:endParaRPr lang="en-US" sz="2400" dirty="0">
              <a:latin typeface="Economica" panose="020B0604020202020204" charset="0"/>
            </a:endParaRPr>
          </a:p>
        </p:txBody>
      </p:sp>
      <p:sp>
        <p:nvSpPr>
          <p:cNvPr id="15" name="Thought Bubble: Cloud 14">
            <a:extLst>
              <a:ext uri="{FF2B5EF4-FFF2-40B4-BE49-F238E27FC236}">
                <a16:creationId xmlns:a16="http://schemas.microsoft.com/office/drawing/2014/main" id="{CA279381-0D12-58A6-AB22-768C467E33BD}"/>
              </a:ext>
            </a:extLst>
          </p:cNvPr>
          <p:cNvSpPr/>
          <p:nvPr/>
        </p:nvSpPr>
        <p:spPr>
          <a:xfrm>
            <a:off x="150248" y="792761"/>
            <a:ext cx="3113421" cy="2676153"/>
          </a:xfrm>
          <a:prstGeom prst="cloudCallout">
            <a:avLst>
              <a:gd name="adj1" fmla="val 81299"/>
              <a:gd name="adj2" fmla="val -11095"/>
            </a:avLst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atin typeface="Economica" panose="020B0604020202020204" charset="0"/>
              </a:rPr>
              <a:t>63% of the training instances are sampled on average for each predictor</a:t>
            </a:r>
            <a:endParaRPr lang="en-US" sz="2400" dirty="0">
              <a:latin typeface="Economica" panose="020B0604020202020204" charset="0"/>
            </a:endParaRPr>
          </a:p>
        </p:txBody>
      </p:sp>
      <p:sp>
        <p:nvSpPr>
          <p:cNvPr id="16" name="Arrow: Up 15">
            <a:extLst>
              <a:ext uri="{FF2B5EF4-FFF2-40B4-BE49-F238E27FC236}">
                <a16:creationId xmlns:a16="http://schemas.microsoft.com/office/drawing/2014/main" id="{8E4554A5-D453-CA5A-93D3-3BA11AA187DE}"/>
              </a:ext>
            </a:extLst>
          </p:cNvPr>
          <p:cNvSpPr/>
          <p:nvPr/>
        </p:nvSpPr>
        <p:spPr>
          <a:xfrm>
            <a:off x="4368803" y="3548742"/>
            <a:ext cx="435428" cy="537029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73830A-EEC0-B2B3-A3DB-0E04A97E4FEE}"/>
              </a:ext>
            </a:extLst>
          </p:cNvPr>
          <p:cNvSpPr txBox="1"/>
          <p:nvPr/>
        </p:nvSpPr>
        <p:spPr>
          <a:xfrm>
            <a:off x="3775067" y="4209143"/>
            <a:ext cx="1622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Economica" panose="020B0604020202020204" charset="0"/>
              </a:rPr>
              <a:t>OOB</a:t>
            </a:r>
          </a:p>
        </p:txBody>
      </p:sp>
    </p:spTree>
    <p:extLst>
      <p:ext uri="{BB962C8B-B14F-4D97-AF65-F5344CB8AC3E}">
        <p14:creationId xmlns:p14="http://schemas.microsoft.com/office/powerpoint/2010/main" val="2335363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8" grpId="0" animBg="1"/>
      <p:bldP spid="14" grpId="0" animBg="1"/>
      <p:bldP spid="15" grpId="0" animBg="1"/>
      <p:bldP spid="16" grpId="0" animBg="1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9463" y="130627"/>
            <a:ext cx="5405074" cy="1248229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solidFill>
                  <a:schemeClr val="tx1"/>
                </a:solidFill>
                <a:sym typeface="Open Sans"/>
              </a:rPr>
              <a:t>Random Patches vs Random Subspaces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21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3B019E-BDDE-F501-E2FC-35385AB15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773995"/>
              </p:ext>
            </p:extLst>
          </p:nvPr>
        </p:nvGraphicFramePr>
        <p:xfrm>
          <a:off x="551542" y="1320800"/>
          <a:ext cx="8069944" cy="20482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34972">
                  <a:extLst>
                    <a:ext uri="{9D8B030D-6E8A-4147-A177-3AD203B41FA5}">
                      <a16:colId xmlns:a16="http://schemas.microsoft.com/office/drawing/2014/main" val="1096800515"/>
                    </a:ext>
                  </a:extLst>
                </a:gridCol>
                <a:gridCol w="4034972">
                  <a:extLst>
                    <a:ext uri="{9D8B030D-6E8A-4147-A177-3AD203B41FA5}">
                      <a16:colId xmlns:a16="http://schemas.microsoft.com/office/drawing/2014/main" val="1944167301"/>
                    </a:ext>
                  </a:extLst>
                </a:gridCol>
              </a:tblGrid>
              <a:tr h="39738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400" b="0" i="0" u="none" strike="noStrike" cap="none" dirty="0">
                          <a:solidFill>
                            <a:schemeClr val="tx1"/>
                          </a:solidFill>
                          <a:latin typeface="Economica" panose="020B0604020202020204" charset="0"/>
                          <a:ea typeface="+mn-ea"/>
                          <a:cs typeface="+mn-cs"/>
                          <a:sym typeface="Open Sans"/>
                        </a:rPr>
                        <a:t>Random Patches </a:t>
                      </a:r>
                      <a:endParaRPr lang="en-US" sz="2400" b="0" i="0" u="none" strike="noStrike" cap="none" dirty="0">
                        <a:solidFill>
                          <a:schemeClr val="tx1"/>
                        </a:solidFill>
                        <a:latin typeface="Economica" panose="020B060402020202020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Economica" panose="020B0604020202020204" charset="0"/>
                        </a:rPr>
                        <a:t>Random Subspaces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657276"/>
                  </a:ext>
                </a:extLst>
              </a:tr>
              <a:tr h="159106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Economica" panose="020B0604020202020204" charset="0"/>
                        </a:rPr>
                        <a:t>We sample both Training instances and features 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Economica" panose="020B0604020202020204" charset="0"/>
                        </a:rPr>
                        <a:t>We keep all Training instances and sample features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2086769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63A9FF8-A0B3-6A0F-326A-3CF0B82302CF}"/>
              </a:ext>
            </a:extLst>
          </p:cNvPr>
          <p:cNvSpPr txBox="1"/>
          <p:nvPr/>
        </p:nvSpPr>
        <p:spPr>
          <a:xfrm>
            <a:off x="1087841" y="3974467"/>
            <a:ext cx="6997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Economica" panose="020B0604020202020204" charset="0"/>
              </a:rPr>
              <a:t>Sampling Features trade more bias for lower variance </a:t>
            </a:r>
          </a:p>
        </p:txBody>
      </p:sp>
    </p:spTree>
    <p:extLst>
      <p:ext uri="{BB962C8B-B14F-4D97-AF65-F5344CB8AC3E}">
        <p14:creationId xmlns:p14="http://schemas.microsoft.com/office/powerpoint/2010/main" val="2986101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9463" y="130627"/>
            <a:ext cx="5405074" cy="1248229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solidFill>
                  <a:schemeClr val="tx1"/>
                </a:solidFill>
                <a:sym typeface="Open Sans"/>
              </a:rPr>
              <a:t>Some Famous Bagging algorithms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22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3B019E-BDDE-F501-E2FC-35385AB15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535025"/>
              </p:ext>
            </p:extLst>
          </p:nvPr>
        </p:nvGraphicFramePr>
        <p:xfrm>
          <a:off x="551542" y="1320800"/>
          <a:ext cx="8069944" cy="2966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34972">
                  <a:extLst>
                    <a:ext uri="{9D8B030D-6E8A-4147-A177-3AD203B41FA5}">
                      <a16:colId xmlns:a16="http://schemas.microsoft.com/office/drawing/2014/main" val="1096800515"/>
                    </a:ext>
                  </a:extLst>
                </a:gridCol>
                <a:gridCol w="4034972">
                  <a:extLst>
                    <a:ext uri="{9D8B030D-6E8A-4147-A177-3AD203B41FA5}">
                      <a16:colId xmlns:a16="http://schemas.microsoft.com/office/drawing/2014/main" val="1944167301"/>
                    </a:ext>
                  </a:extLst>
                </a:gridCol>
              </a:tblGrid>
              <a:tr h="53702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Economica" panose="020B0604020202020204" charset="0"/>
                        </a:rPr>
                        <a:t>Random Forest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Economica" panose="020B0604020202020204" charset="0"/>
                        </a:rPr>
                        <a:t>EXTRA Trees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657276"/>
                  </a:ext>
                </a:extLst>
              </a:tr>
              <a:tr h="2429362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400" dirty="0">
                          <a:latin typeface="Economica" panose="020B0604020202020204" charset="0"/>
                        </a:rPr>
                        <a:t>Optimized Bagging classifier on Decision Tree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US" sz="2400" dirty="0">
                        <a:latin typeface="Economica" panose="020B060402020202020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Economica" panose="020B0604020202020204" charset="0"/>
                        </a:rPr>
                        <a:t>Random Forest with splitting the subset of the data in every node by selecting a random thresholds for each feature in each node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20867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9600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A395B-B30C-B0D3-9281-B20A6DF8D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Bagging Classifier Using SkLearn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C97574-F487-BF0D-7FA8-B56921FAB0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23</a:t>
            </a:fld>
            <a:endParaRPr lang="a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69B26-F066-ED56-A2EC-AFC6A015E775}"/>
              </a:ext>
            </a:extLst>
          </p:cNvPr>
          <p:cNvSpPr txBox="1"/>
          <p:nvPr/>
        </p:nvSpPr>
        <p:spPr>
          <a:xfrm>
            <a:off x="0" y="4743679"/>
            <a:ext cx="7442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https://scikit-learn.org/stable/modules/generated/sklearn.ensemble.BaggingClassifier.html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ADE147-E606-B695-F021-39EA5D385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AE1847-812D-4CF7-25B7-461AA8F524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7" t="-689" r="20949" b="2129"/>
          <a:stretch/>
        </p:blipFill>
        <p:spPr>
          <a:xfrm>
            <a:off x="226188" y="1463150"/>
            <a:ext cx="8691624" cy="290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28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A395B-B30C-B0D3-9281-B20A6DF8D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514" y="200983"/>
            <a:ext cx="8520600" cy="831300"/>
          </a:xfrm>
        </p:spPr>
        <p:txBody>
          <a:bodyPr/>
          <a:lstStyle/>
          <a:p>
            <a:pPr algn="ctr"/>
            <a:r>
              <a:rPr lang="en-US" dirty="0"/>
              <a:t>Important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C97574-F487-BF0D-7FA8-B56921FAB0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24</a:t>
            </a:fld>
            <a:endParaRPr lang="ar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AA2F6CE-B2DD-AA74-D868-1ECE1C6CD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22042"/>
              </p:ext>
            </p:extLst>
          </p:nvPr>
        </p:nvGraphicFramePr>
        <p:xfrm>
          <a:off x="217270" y="973230"/>
          <a:ext cx="8803888" cy="3749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56129">
                  <a:extLst>
                    <a:ext uri="{9D8B030D-6E8A-4147-A177-3AD203B41FA5}">
                      <a16:colId xmlns:a16="http://schemas.microsoft.com/office/drawing/2014/main" val="731137908"/>
                    </a:ext>
                  </a:extLst>
                </a:gridCol>
                <a:gridCol w="5947759">
                  <a:extLst>
                    <a:ext uri="{9D8B030D-6E8A-4147-A177-3AD203B41FA5}">
                      <a16:colId xmlns:a16="http://schemas.microsoft.com/office/drawing/2014/main" val="925829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estimator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3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Economica" panose="020B0604020202020204" charset="0"/>
                          <a:ea typeface="+mn-ea"/>
                          <a:cs typeface="+mn-cs"/>
                          <a:sym typeface="Arial"/>
                        </a:rPr>
                        <a:t>The base classifier</a:t>
                      </a:r>
                      <a:endParaRPr lang="en-US" sz="2300" dirty="0">
                        <a:latin typeface="Economica" panose="020B060402020202020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9791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err="1"/>
                        <a:t>n_estimators</a:t>
                      </a:r>
                      <a:endParaRPr lang="en-US" sz="2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3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Economica" panose="020B0604020202020204" charset="0"/>
                          <a:ea typeface="+mn-ea"/>
                          <a:cs typeface="+mn-cs"/>
                          <a:sym typeface="Arial"/>
                        </a:rPr>
                        <a:t>The Number of base estimators in the ensemble.</a:t>
                      </a:r>
                      <a:endParaRPr lang="en-US" sz="2300" dirty="0">
                        <a:latin typeface="Economica" panose="020B060402020202020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1811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err="1"/>
                        <a:t>max_samples</a:t>
                      </a:r>
                      <a:endParaRPr lang="en-US" sz="2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300" dirty="0">
                          <a:latin typeface="Economica" panose="020B0604020202020204" charset="0"/>
                        </a:rPr>
                        <a:t>The number of samples to draw from training set  to train each base estimator</a:t>
                      </a:r>
                      <a:endParaRPr lang="en-US" sz="2300" dirty="0">
                        <a:latin typeface="Economica" panose="020B060402020202020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3645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err="1"/>
                        <a:t>max_featurs</a:t>
                      </a:r>
                      <a:endParaRPr lang="en-US" sz="2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300" dirty="0">
                          <a:latin typeface="Economica" panose="020B0604020202020204" charset="0"/>
                        </a:rPr>
                        <a:t>The number of features to draw from training set to train each base estimator.</a:t>
                      </a:r>
                      <a:endParaRPr lang="en-US" sz="2300" dirty="0">
                        <a:latin typeface="Economica" panose="020B060402020202020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9728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bootstrap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300" dirty="0">
                          <a:latin typeface="Economica" panose="020B0604020202020204" charset="0"/>
                        </a:rPr>
                        <a:t>True: </a:t>
                      </a:r>
                      <a:r>
                        <a:rPr lang="en-GB" sz="2300" dirty="0">
                          <a:latin typeface="Economica" panose="020B0604020202020204" charset="0"/>
                        </a:rPr>
                        <a:t>samples are drawn with replacement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2300" dirty="0">
                          <a:latin typeface="Economica" panose="020B0604020202020204" charset="0"/>
                        </a:rPr>
                        <a:t>False: sampling are drawn without replacement</a:t>
                      </a:r>
                      <a:endParaRPr lang="en-US" sz="2300" dirty="0">
                        <a:latin typeface="Economica" panose="020B060402020202020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96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err="1"/>
                        <a:t>oob_score</a:t>
                      </a:r>
                      <a:endParaRPr lang="en-US" sz="2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300" dirty="0">
                          <a:latin typeface="Economica" panose="020B0604020202020204" charset="0"/>
                        </a:rPr>
                        <a:t>to use out-of-bag samples to estimate the generalization error</a:t>
                      </a:r>
                      <a:endParaRPr lang="en-US" sz="2300" dirty="0">
                        <a:latin typeface="Economica" panose="020B060402020202020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1046271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47DE8AC-215D-B08C-03DC-F0F0534B6B0B}"/>
              </a:ext>
            </a:extLst>
          </p:cNvPr>
          <p:cNvSpPr txBox="1"/>
          <p:nvPr/>
        </p:nvSpPr>
        <p:spPr>
          <a:xfrm>
            <a:off x="0" y="4749040"/>
            <a:ext cx="7442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https://scikit-learn.org/stable/modules/generated/sklearn.ensemble.BaggingClassifier.html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70814B-9831-1344-F0EF-5235EA95C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69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A395B-B30C-B0D3-9281-B20A6DF8D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Random Forest Classifier Using SkLearn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C97574-F487-BF0D-7FA8-B56921FAB0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25</a:t>
            </a:fld>
            <a:endParaRPr lang="a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69B26-F066-ED56-A2EC-AFC6A015E775}"/>
              </a:ext>
            </a:extLst>
          </p:cNvPr>
          <p:cNvSpPr txBox="1"/>
          <p:nvPr/>
        </p:nvSpPr>
        <p:spPr>
          <a:xfrm>
            <a:off x="0" y="4743679"/>
            <a:ext cx="82165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https://scikit-learn.org/stable/modules/generated/sklearn.ensemble.RandomForestClassifier.html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ADE147-E606-B695-F021-39EA5D385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9685F2-AE65-35FE-8695-267F6DCF3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39" y="1463150"/>
            <a:ext cx="8508461" cy="312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03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A395B-B30C-B0D3-9281-B20A6DF8D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Extra Trees Classifier Using SkLearn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C97574-F487-BF0D-7FA8-B56921FAB0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26</a:t>
            </a:fld>
            <a:endParaRPr lang="ar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69B26-F066-ED56-A2EC-AFC6A015E775}"/>
              </a:ext>
            </a:extLst>
          </p:cNvPr>
          <p:cNvSpPr txBox="1"/>
          <p:nvPr/>
        </p:nvSpPr>
        <p:spPr>
          <a:xfrm>
            <a:off x="0" y="4743679"/>
            <a:ext cx="82165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https://scikit-learn.org/stable/modules/generated/sklearn.ensemble.ExtraTreesClassifier.html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ADE147-E606-B695-F021-39EA5D385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455CE9-FFFF-45C3-3C66-087981274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66" y="1632101"/>
            <a:ext cx="8914867" cy="262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5369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E73B1-D38C-688F-46B5-93D3D6844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700" y="376234"/>
            <a:ext cx="7596600" cy="1530600"/>
          </a:xfrm>
        </p:spPr>
        <p:txBody>
          <a:bodyPr/>
          <a:lstStyle/>
          <a:p>
            <a:r>
              <a:rPr lang="en-US" dirty="0"/>
              <a:t>Thank you for listening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F784E9-5356-2B9A-DFCB-570AC362A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095" y="1578021"/>
            <a:ext cx="4139810" cy="270237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26F6DE-12AB-0C6B-C007-B1F38C8984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27</a:t>
            </a:fld>
            <a:endParaRPr lang="a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2E2015-F015-0A43-41C4-0FEEB0A65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273" y="214080"/>
            <a:ext cx="927454" cy="92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938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7F91D-C87F-44A2-ED68-8141A3DBD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700" y="681034"/>
            <a:ext cx="7596600" cy="1530600"/>
          </a:xfrm>
        </p:spPr>
        <p:txBody>
          <a:bodyPr>
            <a:normAutofit/>
          </a:bodyPr>
          <a:lstStyle/>
          <a:p>
            <a:r>
              <a:rPr lang="en-US" sz="7200" dirty="0"/>
              <a:t>Any Questions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A2A4E08-68E7-AAFF-FA7A-F9BB4D4CC2C3}"/>
              </a:ext>
            </a:extLst>
          </p:cNvPr>
          <p:cNvSpPr txBox="1">
            <a:spLocks/>
          </p:cNvSpPr>
          <p:nvPr/>
        </p:nvSpPr>
        <p:spPr>
          <a:xfrm>
            <a:off x="3135911" y="1900234"/>
            <a:ext cx="2872177" cy="324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en-US" sz="28700" dirty="0">
                <a:latin typeface="Algerian" panose="04020705040A02060702" pitchFamily="82" charset="0"/>
              </a:rPr>
              <a:t>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8EC0FC-DAA6-696E-1A5C-848BE96031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28</a:t>
            </a:fld>
            <a:endParaRPr lang="ar"/>
          </a:p>
        </p:txBody>
      </p:sp>
    </p:spTree>
    <p:extLst>
      <p:ext uri="{BB962C8B-B14F-4D97-AF65-F5344CB8AC3E}">
        <p14:creationId xmlns:p14="http://schemas.microsoft.com/office/powerpoint/2010/main" val="2808398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DC4014-5D55-ABFE-2FF8-D778C9816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015" y="870754"/>
            <a:ext cx="6013969" cy="41616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895" y="0"/>
            <a:ext cx="3756208" cy="8313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ym typeface="Open Sans"/>
              </a:rPr>
              <a:t>Supervised Learning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3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946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895" y="0"/>
            <a:ext cx="3756208" cy="8313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ym typeface="Open Sans"/>
              </a:rPr>
              <a:t>Ensemble Learning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4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FF6A4F-0415-5524-A7CE-379E8AB5363E}"/>
              </a:ext>
            </a:extLst>
          </p:cNvPr>
          <p:cNvSpPr/>
          <p:nvPr/>
        </p:nvSpPr>
        <p:spPr>
          <a:xfrm>
            <a:off x="2192214" y="1332127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EF906A-FC99-D5AA-8F31-5DDD8E1129B3}"/>
              </a:ext>
            </a:extLst>
          </p:cNvPr>
          <p:cNvSpPr/>
          <p:nvPr/>
        </p:nvSpPr>
        <p:spPr>
          <a:xfrm>
            <a:off x="2192215" y="2239108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50A971-803D-2EA2-D9CD-F69416A65FA3}"/>
              </a:ext>
            </a:extLst>
          </p:cNvPr>
          <p:cNvSpPr/>
          <p:nvPr/>
        </p:nvSpPr>
        <p:spPr>
          <a:xfrm>
            <a:off x="2192214" y="3146089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E1B917-4DB4-0E0B-FE04-48548DBBBBC8}"/>
              </a:ext>
            </a:extLst>
          </p:cNvPr>
          <p:cNvSpPr/>
          <p:nvPr/>
        </p:nvSpPr>
        <p:spPr>
          <a:xfrm>
            <a:off x="2192214" y="4197011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hlinkClick r:id="rId4"/>
            <a:extLst>
              <a:ext uri="{FF2B5EF4-FFF2-40B4-BE49-F238E27FC236}">
                <a16:creationId xmlns:a16="http://schemas.microsoft.com/office/drawing/2014/main" id="{B2FD7602-EA9A-9E09-20B0-B596189D4D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8246" y="1081963"/>
            <a:ext cx="5005754" cy="3778054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E4DB0936-E68A-D16A-88CF-5393BEBE18F3}"/>
              </a:ext>
            </a:extLst>
          </p:cNvPr>
          <p:cNvSpPr/>
          <p:nvPr/>
        </p:nvSpPr>
        <p:spPr>
          <a:xfrm>
            <a:off x="2807586" y="40055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CC16ED8-4338-E5F4-4A73-6201576E1308}"/>
              </a:ext>
            </a:extLst>
          </p:cNvPr>
          <p:cNvSpPr/>
          <p:nvPr/>
        </p:nvSpPr>
        <p:spPr>
          <a:xfrm>
            <a:off x="2807586" y="406268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69980F9-6C35-BD07-AF53-F01EC468A5B0}"/>
              </a:ext>
            </a:extLst>
          </p:cNvPr>
          <p:cNvSpPr/>
          <p:nvPr/>
        </p:nvSpPr>
        <p:spPr>
          <a:xfrm>
            <a:off x="2807586" y="41198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C5E0D36-9C46-7616-86C5-767026BB7856}"/>
              </a:ext>
            </a:extLst>
          </p:cNvPr>
          <p:cNvSpPr/>
          <p:nvPr/>
        </p:nvSpPr>
        <p:spPr>
          <a:xfrm>
            <a:off x="232462" y="1904222"/>
            <a:ext cx="1289539" cy="240753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Economica" panose="020B0604020202020204" charset="0"/>
              </a:rPr>
              <a:t>Data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0C9CDEB-29F8-DADA-5AAF-E0396B11EA2E}"/>
              </a:ext>
            </a:extLst>
          </p:cNvPr>
          <p:cNvCxnSpPr>
            <a:stCxn id="34" idx="3"/>
            <a:endCxn id="4" idx="1"/>
          </p:cNvCxnSpPr>
          <p:nvPr/>
        </p:nvCxnSpPr>
        <p:spPr>
          <a:xfrm flipV="1">
            <a:off x="1522001" y="1747777"/>
            <a:ext cx="670213" cy="1360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6F49218-785F-34A0-97EE-C2837FFAB6EA}"/>
              </a:ext>
            </a:extLst>
          </p:cNvPr>
          <p:cNvCxnSpPr>
            <a:stCxn id="34" idx="3"/>
            <a:endCxn id="6" idx="1"/>
          </p:cNvCxnSpPr>
          <p:nvPr/>
        </p:nvCxnSpPr>
        <p:spPr>
          <a:xfrm flipV="1">
            <a:off x="1522001" y="2654758"/>
            <a:ext cx="670214" cy="453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2F78EDB-6594-E0E9-5640-58DEEBDFA6DC}"/>
              </a:ext>
            </a:extLst>
          </p:cNvPr>
          <p:cNvCxnSpPr>
            <a:stCxn id="34" idx="3"/>
            <a:endCxn id="7" idx="1"/>
          </p:cNvCxnSpPr>
          <p:nvPr/>
        </p:nvCxnSpPr>
        <p:spPr>
          <a:xfrm>
            <a:off x="1522001" y="3107989"/>
            <a:ext cx="670213" cy="453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07AF10F-CDBB-E3A7-A506-9DC8B0BD96C0}"/>
              </a:ext>
            </a:extLst>
          </p:cNvPr>
          <p:cNvCxnSpPr>
            <a:stCxn id="34" idx="3"/>
          </p:cNvCxnSpPr>
          <p:nvPr/>
        </p:nvCxnSpPr>
        <p:spPr>
          <a:xfrm>
            <a:off x="1522001" y="3107989"/>
            <a:ext cx="637909" cy="979211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92AA826-EE10-A118-E74C-D46E004D847E}"/>
              </a:ext>
            </a:extLst>
          </p:cNvPr>
          <p:cNvCxnSpPr>
            <a:stCxn id="34" idx="3"/>
            <a:endCxn id="9" idx="1"/>
          </p:cNvCxnSpPr>
          <p:nvPr/>
        </p:nvCxnSpPr>
        <p:spPr>
          <a:xfrm>
            <a:off x="1522001" y="3107989"/>
            <a:ext cx="670213" cy="1504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302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895" y="0"/>
            <a:ext cx="3756208" cy="8313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ym typeface="Open Sans"/>
              </a:rPr>
              <a:t>Ensemble Learning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5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FF6A4F-0415-5524-A7CE-379E8AB5363E}"/>
              </a:ext>
            </a:extLst>
          </p:cNvPr>
          <p:cNvSpPr/>
          <p:nvPr/>
        </p:nvSpPr>
        <p:spPr>
          <a:xfrm>
            <a:off x="2192214" y="1332127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EF906A-FC99-D5AA-8F31-5DDD8E1129B3}"/>
              </a:ext>
            </a:extLst>
          </p:cNvPr>
          <p:cNvSpPr/>
          <p:nvPr/>
        </p:nvSpPr>
        <p:spPr>
          <a:xfrm>
            <a:off x="2192215" y="2239108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50A971-803D-2EA2-D9CD-F69416A65FA3}"/>
              </a:ext>
            </a:extLst>
          </p:cNvPr>
          <p:cNvSpPr/>
          <p:nvPr/>
        </p:nvSpPr>
        <p:spPr>
          <a:xfrm>
            <a:off x="2192214" y="3146089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E1B917-4DB4-0E0B-FE04-48548DBBBBC8}"/>
              </a:ext>
            </a:extLst>
          </p:cNvPr>
          <p:cNvSpPr/>
          <p:nvPr/>
        </p:nvSpPr>
        <p:spPr>
          <a:xfrm>
            <a:off x="2192214" y="4197011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hlinkClick r:id="rId4"/>
            <a:extLst>
              <a:ext uri="{FF2B5EF4-FFF2-40B4-BE49-F238E27FC236}">
                <a16:creationId xmlns:a16="http://schemas.microsoft.com/office/drawing/2014/main" id="{2A5E5EF9-D84F-B1B5-E18B-0F6D5BC415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1505" y="1411557"/>
            <a:ext cx="890955" cy="672441"/>
          </a:xfrm>
          <a:prstGeom prst="rect">
            <a:avLst/>
          </a:prstGeom>
        </p:spPr>
      </p:pic>
      <p:pic>
        <p:nvPicPr>
          <p:cNvPr id="31" name="Picture 30">
            <a:hlinkClick r:id="rId6"/>
            <a:extLst>
              <a:ext uri="{FF2B5EF4-FFF2-40B4-BE49-F238E27FC236}">
                <a16:creationId xmlns:a16="http://schemas.microsoft.com/office/drawing/2014/main" id="{B678CE14-F96D-D424-3039-D4AE864FCB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1999" y="1300302"/>
            <a:ext cx="4015789" cy="3362915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52E656AF-25C3-268A-8BB6-42A4F3050ECC}"/>
              </a:ext>
            </a:extLst>
          </p:cNvPr>
          <p:cNvSpPr/>
          <p:nvPr/>
        </p:nvSpPr>
        <p:spPr>
          <a:xfrm>
            <a:off x="2807586" y="40055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1AFCFF1-9054-B636-455E-300910A3F6AE}"/>
              </a:ext>
            </a:extLst>
          </p:cNvPr>
          <p:cNvSpPr/>
          <p:nvPr/>
        </p:nvSpPr>
        <p:spPr>
          <a:xfrm>
            <a:off x="2807586" y="406268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A552E8A-4189-15F2-896D-608080143B97}"/>
              </a:ext>
            </a:extLst>
          </p:cNvPr>
          <p:cNvSpPr/>
          <p:nvPr/>
        </p:nvSpPr>
        <p:spPr>
          <a:xfrm>
            <a:off x="2807586" y="41198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03E8AEB-B7BA-577C-66F1-840DE3115D32}"/>
              </a:ext>
            </a:extLst>
          </p:cNvPr>
          <p:cNvSpPr/>
          <p:nvPr/>
        </p:nvSpPr>
        <p:spPr>
          <a:xfrm>
            <a:off x="232462" y="1904222"/>
            <a:ext cx="1289539" cy="240753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Economica" panose="020B0604020202020204" charset="0"/>
              </a:rPr>
              <a:t>Data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227B577-FB12-8B2C-548D-D3F29B30F98E}"/>
              </a:ext>
            </a:extLst>
          </p:cNvPr>
          <p:cNvCxnSpPr>
            <a:stCxn id="35" idx="3"/>
          </p:cNvCxnSpPr>
          <p:nvPr/>
        </p:nvCxnSpPr>
        <p:spPr>
          <a:xfrm flipV="1">
            <a:off x="1522001" y="1747777"/>
            <a:ext cx="670213" cy="1360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CC9C70E-F440-BE9F-070A-7F417F66C239}"/>
              </a:ext>
            </a:extLst>
          </p:cNvPr>
          <p:cNvCxnSpPr>
            <a:stCxn id="35" idx="3"/>
          </p:cNvCxnSpPr>
          <p:nvPr/>
        </p:nvCxnSpPr>
        <p:spPr>
          <a:xfrm flipV="1">
            <a:off x="1522001" y="2654758"/>
            <a:ext cx="670214" cy="453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4BE9882-653C-FD3D-E905-C39072207C14}"/>
              </a:ext>
            </a:extLst>
          </p:cNvPr>
          <p:cNvCxnSpPr>
            <a:stCxn id="35" idx="3"/>
          </p:cNvCxnSpPr>
          <p:nvPr/>
        </p:nvCxnSpPr>
        <p:spPr>
          <a:xfrm>
            <a:off x="1522001" y="3107989"/>
            <a:ext cx="670213" cy="453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CE9D963-8631-3CA4-5BBF-93B480A19B07}"/>
              </a:ext>
            </a:extLst>
          </p:cNvPr>
          <p:cNvCxnSpPr>
            <a:stCxn id="35" idx="3"/>
          </p:cNvCxnSpPr>
          <p:nvPr/>
        </p:nvCxnSpPr>
        <p:spPr>
          <a:xfrm>
            <a:off x="1522001" y="3107989"/>
            <a:ext cx="637909" cy="979211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C3C1161-CCF9-02E0-030D-68FDFB617965}"/>
              </a:ext>
            </a:extLst>
          </p:cNvPr>
          <p:cNvCxnSpPr>
            <a:stCxn id="35" idx="3"/>
          </p:cNvCxnSpPr>
          <p:nvPr/>
        </p:nvCxnSpPr>
        <p:spPr>
          <a:xfrm>
            <a:off x="1522001" y="3107989"/>
            <a:ext cx="670213" cy="1504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113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895" y="0"/>
            <a:ext cx="3756208" cy="8313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ym typeface="Open Sans"/>
              </a:rPr>
              <a:t>Ensemble Learning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6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FF6A4F-0415-5524-A7CE-379E8AB5363E}"/>
              </a:ext>
            </a:extLst>
          </p:cNvPr>
          <p:cNvSpPr/>
          <p:nvPr/>
        </p:nvSpPr>
        <p:spPr>
          <a:xfrm>
            <a:off x="2192214" y="1332127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EF906A-FC99-D5AA-8F31-5DDD8E1129B3}"/>
              </a:ext>
            </a:extLst>
          </p:cNvPr>
          <p:cNvSpPr/>
          <p:nvPr/>
        </p:nvSpPr>
        <p:spPr>
          <a:xfrm>
            <a:off x="2192215" y="2239108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50A971-803D-2EA2-D9CD-F69416A65FA3}"/>
              </a:ext>
            </a:extLst>
          </p:cNvPr>
          <p:cNvSpPr/>
          <p:nvPr/>
        </p:nvSpPr>
        <p:spPr>
          <a:xfrm>
            <a:off x="2192214" y="3146089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E1B917-4DB4-0E0B-FE04-48548DBBBBC8}"/>
              </a:ext>
            </a:extLst>
          </p:cNvPr>
          <p:cNvSpPr/>
          <p:nvPr/>
        </p:nvSpPr>
        <p:spPr>
          <a:xfrm>
            <a:off x="2192214" y="4197011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hlinkClick r:id="rId4"/>
            <a:extLst>
              <a:ext uri="{FF2B5EF4-FFF2-40B4-BE49-F238E27FC236}">
                <a16:creationId xmlns:a16="http://schemas.microsoft.com/office/drawing/2014/main" id="{2A5E5EF9-D84F-B1B5-E18B-0F6D5BC415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1505" y="1411557"/>
            <a:ext cx="890955" cy="672441"/>
          </a:xfrm>
          <a:prstGeom prst="rect">
            <a:avLst/>
          </a:prstGeom>
        </p:spPr>
      </p:pic>
      <p:pic>
        <p:nvPicPr>
          <p:cNvPr id="31" name="Picture 30">
            <a:hlinkClick r:id="rId6"/>
            <a:extLst>
              <a:ext uri="{FF2B5EF4-FFF2-40B4-BE49-F238E27FC236}">
                <a16:creationId xmlns:a16="http://schemas.microsoft.com/office/drawing/2014/main" id="{B678CE14-F96D-D424-3039-D4AE864FCB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3281" y="2325064"/>
            <a:ext cx="787401" cy="659388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00F3A42E-0791-D75D-A98C-928787EB44F7}"/>
              </a:ext>
            </a:extLst>
          </p:cNvPr>
          <p:cNvGrpSpPr/>
          <p:nvPr/>
        </p:nvGrpSpPr>
        <p:grpSpPr>
          <a:xfrm>
            <a:off x="4304898" y="1222653"/>
            <a:ext cx="4167560" cy="3523598"/>
            <a:chOff x="470326" y="1168558"/>
            <a:chExt cx="4167560" cy="3523598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230E3F8-CF10-D0D5-ED56-33F02F6A4435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DA4A186-B226-4306-29C8-EC01879E18B2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C389B48-8479-8EE6-BE4D-E6EC226AB4D6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97970CB-EA47-3535-899A-085CB74F1B49}"/>
                </a:ext>
              </a:extLst>
            </p:cNvPr>
            <p:cNvSpPr/>
            <p:nvPr/>
          </p:nvSpPr>
          <p:spPr>
            <a:xfrm>
              <a:off x="470326" y="3054814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04B3A80-94B8-0FCB-A8B2-EE06E2B119B0}"/>
                </a:ext>
              </a:extLst>
            </p:cNvPr>
            <p:cNvSpPr/>
            <p:nvPr/>
          </p:nvSpPr>
          <p:spPr>
            <a:xfrm>
              <a:off x="3969670" y="210558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D966421-95A2-3DA9-F023-57C4B1DF6E84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0DB5726-7981-0E10-618B-E2EB9F07D34D}"/>
                </a:ext>
              </a:extLst>
            </p:cNvPr>
            <p:cNvSpPr/>
            <p:nvPr/>
          </p:nvSpPr>
          <p:spPr>
            <a:xfrm>
              <a:off x="1636774" y="306394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AA367AF-1E09-E230-D31E-D7BB5E94D90F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BB23B02-EF4E-F48F-BAAF-F49384ACAA97}"/>
                </a:ext>
              </a:extLst>
            </p:cNvPr>
            <p:cNvSpPr/>
            <p:nvPr/>
          </p:nvSpPr>
          <p:spPr>
            <a:xfrm>
              <a:off x="992005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BC082F7-3FB0-2E34-0CB5-5599AC2042B8}"/>
                </a:ext>
              </a:extLst>
            </p:cNvPr>
            <p:cNvSpPr/>
            <p:nvPr/>
          </p:nvSpPr>
          <p:spPr>
            <a:xfrm>
              <a:off x="2281543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83AAAEAA-6559-A10D-C893-20BF652ACD6A}"/>
                </a:ext>
              </a:extLst>
            </p:cNvPr>
            <p:cNvCxnSpPr>
              <a:stCxn id="10" idx="4"/>
              <a:endCxn id="12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3528509-E39A-87B3-27E9-2C8173CAE95B}"/>
                </a:ext>
              </a:extLst>
            </p:cNvPr>
            <p:cNvCxnSpPr>
              <a:stCxn id="10" idx="3"/>
              <a:endCxn id="11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71849C2-04BD-0102-C411-5CD843135D25}"/>
                </a:ext>
              </a:extLst>
            </p:cNvPr>
            <p:cNvCxnSpPr>
              <a:stCxn id="10" idx="5"/>
              <a:endCxn id="14" idx="1"/>
            </p:cNvCxnSpPr>
            <p:nvPr/>
          </p:nvCxnSpPr>
          <p:spPr>
            <a:xfrm>
              <a:off x="3353568" y="1718903"/>
              <a:ext cx="710526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8B29658-C4E4-7A02-4B33-2797A6FE6051}"/>
                </a:ext>
              </a:extLst>
            </p:cNvPr>
            <p:cNvCxnSpPr>
              <a:stCxn id="12" idx="4"/>
              <a:endCxn id="17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99E928E-8FBF-1A75-3C2F-50577D706969}"/>
                </a:ext>
              </a:extLst>
            </p:cNvPr>
            <p:cNvCxnSpPr>
              <a:stCxn id="12" idx="5"/>
              <a:endCxn id="15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632D5D14-27F2-F307-365F-7BA928C94FE9}"/>
                </a:ext>
              </a:extLst>
            </p:cNvPr>
            <p:cNvCxnSpPr>
              <a:stCxn id="11" idx="4"/>
              <a:endCxn id="16" idx="0"/>
            </p:cNvCxnSpPr>
            <p:nvPr/>
          </p:nvCxnSpPr>
          <p:spPr>
            <a:xfrm>
              <a:off x="1959159" y="2750354"/>
              <a:ext cx="0" cy="31359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3643A29-8459-F324-0A4B-A84DD8BDB6BB}"/>
                </a:ext>
              </a:extLst>
            </p:cNvPr>
            <p:cNvCxnSpPr>
              <a:stCxn id="11" idx="3"/>
              <a:endCxn id="13" idx="7"/>
            </p:cNvCxnSpPr>
            <p:nvPr/>
          </p:nvCxnSpPr>
          <p:spPr>
            <a:xfrm flipH="1">
              <a:off x="1020671" y="2655930"/>
              <a:ext cx="710527" cy="49330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1963F25-5A7A-793C-15E8-3A026F6188D3}"/>
                </a:ext>
              </a:extLst>
            </p:cNvPr>
            <p:cNvCxnSpPr>
              <a:stCxn id="16" idx="3"/>
              <a:endCxn id="18" idx="0"/>
            </p:cNvCxnSpPr>
            <p:nvPr/>
          </p:nvCxnSpPr>
          <p:spPr>
            <a:xfrm flipH="1">
              <a:off x="1314390" y="3614290"/>
              <a:ext cx="416808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209F780-60A7-C1CC-C4BC-244AB0A3ADED}"/>
                </a:ext>
              </a:extLst>
            </p:cNvPr>
            <p:cNvCxnSpPr>
              <a:stCxn id="16" idx="5"/>
            </p:cNvCxnSpPr>
            <p:nvPr/>
          </p:nvCxnSpPr>
          <p:spPr>
            <a:xfrm>
              <a:off x="2187119" y="3614290"/>
              <a:ext cx="355264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F9164440-298F-92A9-DB77-C01F3419B16B}"/>
              </a:ext>
            </a:extLst>
          </p:cNvPr>
          <p:cNvSpPr/>
          <p:nvPr/>
        </p:nvSpPr>
        <p:spPr>
          <a:xfrm>
            <a:off x="2807586" y="40055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895531C-A86C-2165-BD63-6BAF1637AF26}"/>
              </a:ext>
            </a:extLst>
          </p:cNvPr>
          <p:cNvSpPr/>
          <p:nvPr/>
        </p:nvSpPr>
        <p:spPr>
          <a:xfrm>
            <a:off x="2807586" y="406268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4DE8CA7-EFB2-8DE4-DE03-015BCD112F1A}"/>
              </a:ext>
            </a:extLst>
          </p:cNvPr>
          <p:cNvSpPr/>
          <p:nvPr/>
        </p:nvSpPr>
        <p:spPr>
          <a:xfrm>
            <a:off x="2807586" y="41198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E10A8661-9803-08DC-FB92-8DCADA187DE2}"/>
              </a:ext>
            </a:extLst>
          </p:cNvPr>
          <p:cNvSpPr/>
          <p:nvPr/>
        </p:nvSpPr>
        <p:spPr>
          <a:xfrm>
            <a:off x="232462" y="1904222"/>
            <a:ext cx="1289539" cy="240753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Economica" panose="020B0604020202020204" charset="0"/>
              </a:rPr>
              <a:t>Data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B56FB0-2813-4C4D-20AB-D534D40809E5}"/>
              </a:ext>
            </a:extLst>
          </p:cNvPr>
          <p:cNvCxnSpPr>
            <a:stCxn id="34" idx="3"/>
          </p:cNvCxnSpPr>
          <p:nvPr/>
        </p:nvCxnSpPr>
        <p:spPr>
          <a:xfrm flipV="1">
            <a:off x="1522001" y="1747777"/>
            <a:ext cx="670213" cy="1360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B938C16-F6F1-AFA0-0850-789C7144DF02}"/>
              </a:ext>
            </a:extLst>
          </p:cNvPr>
          <p:cNvCxnSpPr>
            <a:stCxn id="34" idx="3"/>
          </p:cNvCxnSpPr>
          <p:nvPr/>
        </p:nvCxnSpPr>
        <p:spPr>
          <a:xfrm flipV="1">
            <a:off x="1522001" y="2654758"/>
            <a:ext cx="670214" cy="453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68F4005-D9F2-F77A-AB05-DB8C541B3F87}"/>
              </a:ext>
            </a:extLst>
          </p:cNvPr>
          <p:cNvCxnSpPr>
            <a:stCxn id="34" idx="3"/>
          </p:cNvCxnSpPr>
          <p:nvPr/>
        </p:nvCxnSpPr>
        <p:spPr>
          <a:xfrm>
            <a:off x="1522001" y="3107989"/>
            <a:ext cx="670213" cy="453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992CA04-48D3-BDAF-6CF0-CF2B23CD74BA}"/>
              </a:ext>
            </a:extLst>
          </p:cNvPr>
          <p:cNvCxnSpPr>
            <a:stCxn id="34" idx="3"/>
          </p:cNvCxnSpPr>
          <p:nvPr/>
        </p:nvCxnSpPr>
        <p:spPr>
          <a:xfrm>
            <a:off x="1522001" y="3107989"/>
            <a:ext cx="637909" cy="979211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851605-08FD-33EE-BCB4-17CDA8100294}"/>
              </a:ext>
            </a:extLst>
          </p:cNvPr>
          <p:cNvCxnSpPr>
            <a:stCxn id="34" idx="3"/>
          </p:cNvCxnSpPr>
          <p:nvPr/>
        </p:nvCxnSpPr>
        <p:spPr>
          <a:xfrm>
            <a:off x="1522001" y="3107989"/>
            <a:ext cx="670213" cy="1504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385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895" y="0"/>
            <a:ext cx="3756208" cy="8313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ym typeface="Open Sans"/>
              </a:rPr>
              <a:t>Ensemble Learning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7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FF6A4F-0415-5524-A7CE-379E8AB5363E}"/>
              </a:ext>
            </a:extLst>
          </p:cNvPr>
          <p:cNvSpPr/>
          <p:nvPr/>
        </p:nvSpPr>
        <p:spPr>
          <a:xfrm>
            <a:off x="2636714" y="1268627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EF906A-FC99-D5AA-8F31-5DDD8E1129B3}"/>
              </a:ext>
            </a:extLst>
          </p:cNvPr>
          <p:cNvSpPr/>
          <p:nvPr/>
        </p:nvSpPr>
        <p:spPr>
          <a:xfrm>
            <a:off x="2636715" y="2175608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50A971-803D-2EA2-D9CD-F69416A65FA3}"/>
              </a:ext>
            </a:extLst>
          </p:cNvPr>
          <p:cNvSpPr/>
          <p:nvPr/>
        </p:nvSpPr>
        <p:spPr>
          <a:xfrm>
            <a:off x="2636714" y="3082589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E1B917-4DB4-0E0B-FE04-48548DBBBBC8}"/>
              </a:ext>
            </a:extLst>
          </p:cNvPr>
          <p:cNvSpPr/>
          <p:nvPr/>
        </p:nvSpPr>
        <p:spPr>
          <a:xfrm>
            <a:off x="2636714" y="4133511"/>
            <a:ext cx="1289539" cy="8313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hlinkClick r:id="rId4"/>
            <a:extLst>
              <a:ext uri="{FF2B5EF4-FFF2-40B4-BE49-F238E27FC236}">
                <a16:creationId xmlns:a16="http://schemas.microsoft.com/office/drawing/2014/main" id="{2A5E5EF9-D84F-B1B5-E18B-0F6D5BC415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6005" y="1348057"/>
            <a:ext cx="890955" cy="672441"/>
          </a:xfrm>
          <a:prstGeom prst="rect">
            <a:avLst/>
          </a:prstGeom>
        </p:spPr>
      </p:pic>
      <p:pic>
        <p:nvPicPr>
          <p:cNvPr id="31" name="Picture 30">
            <a:hlinkClick r:id="rId6"/>
            <a:extLst>
              <a:ext uri="{FF2B5EF4-FFF2-40B4-BE49-F238E27FC236}">
                <a16:creationId xmlns:a16="http://schemas.microsoft.com/office/drawing/2014/main" id="{B678CE14-F96D-D424-3039-D4AE864FCB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7781" y="2261564"/>
            <a:ext cx="787401" cy="659388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00F3A42E-0791-D75D-A98C-928787EB44F7}"/>
              </a:ext>
            </a:extLst>
          </p:cNvPr>
          <p:cNvGrpSpPr/>
          <p:nvPr/>
        </p:nvGrpSpPr>
        <p:grpSpPr>
          <a:xfrm>
            <a:off x="2887781" y="3165421"/>
            <a:ext cx="787286" cy="665636"/>
            <a:chOff x="470326" y="1168558"/>
            <a:chExt cx="4167560" cy="3523598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230E3F8-CF10-D0D5-ED56-33F02F6A4435}"/>
                </a:ext>
              </a:extLst>
            </p:cNvPr>
            <p:cNvSpPr/>
            <p:nvPr/>
          </p:nvSpPr>
          <p:spPr>
            <a:xfrm>
              <a:off x="2803223" y="1168558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DA4A186-B226-4306-29C8-EC01879E18B2}"/>
                </a:ext>
              </a:extLst>
            </p:cNvPr>
            <p:cNvSpPr/>
            <p:nvPr/>
          </p:nvSpPr>
          <p:spPr>
            <a:xfrm>
              <a:off x="1636774" y="210558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C389B48-8479-8EE6-BE4D-E6EC226AB4D6}"/>
                </a:ext>
              </a:extLst>
            </p:cNvPr>
            <p:cNvSpPr/>
            <p:nvPr/>
          </p:nvSpPr>
          <p:spPr>
            <a:xfrm>
              <a:off x="2803222" y="21055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97970CB-EA47-3535-899A-085CB74F1B49}"/>
                </a:ext>
              </a:extLst>
            </p:cNvPr>
            <p:cNvSpPr/>
            <p:nvPr/>
          </p:nvSpPr>
          <p:spPr>
            <a:xfrm>
              <a:off x="470326" y="3054814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04B3A80-94B8-0FCB-A8B2-EE06E2B119B0}"/>
                </a:ext>
              </a:extLst>
            </p:cNvPr>
            <p:cNvSpPr/>
            <p:nvPr/>
          </p:nvSpPr>
          <p:spPr>
            <a:xfrm>
              <a:off x="3969670" y="210558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D966421-95A2-3DA9-F023-57C4B1DF6E84}"/>
                </a:ext>
              </a:extLst>
            </p:cNvPr>
            <p:cNvSpPr/>
            <p:nvPr/>
          </p:nvSpPr>
          <p:spPr>
            <a:xfrm>
              <a:off x="3993117" y="304261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0DB5726-7981-0E10-618B-E2EB9F07D34D}"/>
                </a:ext>
              </a:extLst>
            </p:cNvPr>
            <p:cNvSpPr/>
            <p:nvPr/>
          </p:nvSpPr>
          <p:spPr>
            <a:xfrm>
              <a:off x="1636774" y="3063945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AA367AF-1E09-E230-D31E-D7BB5E94D90F}"/>
                </a:ext>
              </a:extLst>
            </p:cNvPr>
            <p:cNvSpPr/>
            <p:nvPr/>
          </p:nvSpPr>
          <p:spPr>
            <a:xfrm>
              <a:off x="2803222" y="3042616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BB23B02-EF4E-F48F-BAAF-F49384ACAA97}"/>
                </a:ext>
              </a:extLst>
            </p:cNvPr>
            <p:cNvSpPr/>
            <p:nvPr/>
          </p:nvSpPr>
          <p:spPr>
            <a:xfrm>
              <a:off x="992005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BC082F7-3FB0-2E34-0CB5-5599AC2042B8}"/>
                </a:ext>
              </a:extLst>
            </p:cNvPr>
            <p:cNvSpPr/>
            <p:nvPr/>
          </p:nvSpPr>
          <p:spPr>
            <a:xfrm>
              <a:off x="2281543" y="4047387"/>
              <a:ext cx="644769" cy="6447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83AAAEAA-6559-A10D-C893-20BF652ACD6A}"/>
                </a:ext>
              </a:extLst>
            </p:cNvPr>
            <p:cNvCxnSpPr>
              <a:stCxn id="10" idx="4"/>
              <a:endCxn id="12" idx="0"/>
            </p:cNvCxnSpPr>
            <p:nvPr/>
          </p:nvCxnSpPr>
          <p:spPr>
            <a:xfrm flipH="1">
              <a:off x="3125607" y="1813327"/>
              <a:ext cx="1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3528509-E39A-87B3-27E9-2C8173CAE95B}"/>
                </a:ext>
              </a:extLst>
            </p:cNvPr>
            <p:cNvCxnSpPr>
              <a:stCxn id="10" idx="3"/>
              <a:endCxn id="11" idx="7"/>
            </p:cNvCxnSpPr>
            <p:nvPr/>
          </p:nvCxnSpPr>
          <p:spPr>
            <a:xfrm flipH="1">
              <a:off x="2187119" y="1718903"/>
              <a:ext cx="710528" cy="481106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71849C2-04BD-0102-C411-5CD843135D25}"/>
                </a:ext>
              </a:extLst>
            </p:cNvPr>
            <p:cNvCxnSpPr>
              <a:stCxn id="10" idx="5"/>
              <a:endCxn id="14" idx="1"/>
            </p:cNvCxnSpPr>
            <p:nvPr/>
          </p:nvCxnSpPr>
          <p:spPr>
            <a:xfrm>
              <a:off x="3353568" y="1718903"/>
              <a:ext cx="710526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8B29658-C4E4-7A02-4B33-2797A6FE6051}"/>
                </a:ext>
              </a:extLst>
            </p:cNvPr>
            <p:cNvCxnSpPr>
              <a:stCxn id="12" idx="4"/>
              <a:endCxn id="17" idx="0"/>
            </p:cNvCxnSpPr>
            <p:nvPr/>
          </p:nvCxnSpPr>
          <p:spPr>
            <a:xfrm>
              <a:off x="3125607" y="2750356"/>
              <a:ext cx="0" cy="29226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99E928E-8FBF-1A75-3C2F-50577D706969}"/>
                </a:ext>
              </a:extLst>
            </p:cNvPr>
            <p:cNvCxnSpPr>
              <a:stCxn id="12" idx="5"/>
              <a:endCxn id="15" idx="1"/>
            </p:cNvCxnSpPr>
            <p:nvPr/>
          </p:nvCxnSpPr>
          <p:spPr>
            <a:xfrm>
              <a:off x="3353567" y="2655932"/>
              <a:ext cx="733974" cy="48110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632D5D14-27F2-F307-365F-7BA928C94FE9}"/>
                </a:ext>
              </a:extLst>
            </p:cNvPr>
            <p:cNvCxnSpPr>
              <a:stCxn id="11" idx="4"/>
              <a:endCxn id="16" idx="0"/>
            </p:cNvCxnSpPr>
            <p:nvPr/>
          </p:nvCxnSpPr>
          <p:spPr>
            <a:xfrm>
              <a:off x="1959159" y="2750354"/>
              <a:ext cx="0" cy="31359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3643A29-8459-F324-0A4B-A84DD8BDB6BB}"/>
                </a:ext>
              </a:extLst>
            </p:cNvPr>
            <p:cNvCxnSpPr>
              <a:stCxn id="11" idx="3"/>
              <a:endCxn id="13" idx="7"/>
            </p:cNvCxnSpPr>
            <p:nvPr/>
          </p:nvCxnSpPr>
          <p:spPr>
            <a:xfrm flipH="1">
              <a:off x="1020671" y="2655930"/>
              <a:ext cx="710527" cy="49330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1963F25-5A7A-793C-15E8-3A026F6188D3}"/>
                </a:ext>
              </a:extLst>
            </p:cNvPr>
            <p:cNvCxnSpPr>
              <a:stCxn id="16" idx="3"/>
              <a:endCxn id="18" idx="0"/>
            </p:cNvCxnSpPr>
            <p:nvPr/>
          </p:nvCxnSpPr>
          <p:spPr>
            <a:xfrm flipH="1">
              <a:off x="1314390" y="3614290"/>
              <a:ext cx="416808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209F780-60A7-C1CC-C4BC-244AB0A3ADED}"/>
                </a:ext>
              </a:extLst>
            </p:cNvPr>
            <p:cNvCxnSpPr>
              <a:stCxn id="16" idx="5"/>
            </p:cNvCxnSpPr>
            <p:nvPr/>
          </p:nvCxnSpPr>
          <p:spPr>
            <a:xfrm>
              <a:off x="2187119" y="3614290"/>
              <a:ext cx="355264" cy="43309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C4C93EED-F843-8352-1898-B1FFDC6CA99E}"/>
              </a:ext>
            </a:extLst>
          </p:cNvPr>
          <p:cNvSpPr/>
          <p:nvPr/>
        </p:nvSpPr>
        <p:spPr>
          <a:xfrm>
            <a:off x="3252086" y="39420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DE6ECCB-3F73-6F37-3C8A-BFC76AFD67CD}"/>
              </a:ext>
            </a:extLst>
          </p:cNvPr>
          <p:cNvSpPr/>
          <p:nvPr/>
        </p:nvSpPr>
        <p:spPr>
          <a:xfrm>
            <a:off x="3252086" y="399918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A057306-9EB3-6941-867A-7AA8E02DFD6C}"/>
              </a:ext>
            </a:extLst>
          </p:cNvPr>
          <p:cNvSpPr/>
          <p:nvPr/>
        </p:nvSpPr>
        <p:spPr>
          <a:xfrm>
            <a:off x="3252086" y="4056336"/>
            <a:ext cx="49028" cy="49028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hlinkClick r:id="rId4"/>
            <a:extLst>
              <a:ext uri="{FF2B5EF4-FFF2-40B4-BE49-F238E27FC236}">
                <a16:creationId xmlns:a16="http://schemas.microsoft.com/office/drawing/2014/main" id="{99227C24-4949-EDB8-4568-1FB0D8C6E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6005" y="4210686"/>
            <a:ext cx="890955" cy="672441"/>
          </a:xfrm>
          <a:prstGeom prst="rect">
            <a:avLst/>
          </a:prstGeom>
        </p:spPr>
      </p:pic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498F804-F94F-F82A-B73F-BACFAEB9DA66}"/>
              </a:ext>
            </a:extLst>
          </p:cNvPr>
          <p:cNvSpPr/>
          <p:nvPr/>
        </p:nvSpPr>
        <p:spPr>
          <a:xfrm>
            <a:off x="676962" y="1840722"/>
            <a:ext cx="1289539" cy="240753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Economica" panose="020B0604020202020204" charset="0"/>
              </a:rPr>
              <a:t>Data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B4CD4F8-E705-52E5-4791-3935CB5FB387}"/>
              </a:ext>
            </a:extLst>
          </p:cNvPr>
          <p:cNvCxnSpPr>
            <a:stCxn id="35" idx="3"/>
          </p:cNvCxnSpPr>
          <p:nvPr/>
        </p:nvCxnSpPr>
        <p:spPr>
          <a:xfrm flipV="1">
            <a:off x="1966501" y="1684277"/>
            <a:ext cx="670213" cy="1360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FBDB939-3DE4-D873-A524-4221D3E39D44}"/>
              </a:ext>
            </a:extLst>
          </p:cNvPr>
          <p:cNvCxnSpPr>
            <a:stCxn id="35" idx="3"/>
          </p:cNvCxnSpPr>
          <p:nvPr/>
        </p:nvCxnSpPr>
        <p:spPr>
          <a:xfrm flipV="1">
            <a:off x="1966501" y="2591258"/>
            <a:ext cx="670214" cy="453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89084F6-DDCF-B5BA-4ACB-087992A02D6E}"/>
              </a:ext>
            </a:extLst>
          </p:cNvPr>
          <p:cNvCxnSpPr>
            <a:stCxn id="35" idx="3"/>
          </p:cNvCxnSpPr>
          <p:nvPr/>
        </p:nvCxnSpPr>
        <p:spPr>
          <a:xfrm>
            <a:off x="1966501" y="3044489"/>
            <a:ext cx="670213" cy="453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7425EA0-8FC1-AD15-68B3-F45EEF30D472}"/>
              </a:ext>
            </a:extLst>
          </p:cNvPr>
          <p:cNvCxnSpPr>
            <a:stCxn id="35" idx="3"/>
          </p:cNvCxnSpPr>
          <p:nvPr/>
        </p:nvCxnSpPr>
        <p:spPr>
          <a:xfrm>
            <a:off x="1966501" y="3044489"/>
            <a:ext cx="637909" cy="979211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3154523-A5E9-0BC1-C03D-7ABB027BDCBB}"/>
              </a:ext>
            </a:extLst>
          </p:cNvPr>
          <p:cNvCxnSpPr>
            <a:stCxn id="35" idx="3"/>
          </p:cNvCxnSpPr>
          <p:nvPr/>
        </p:nvCxnSpPr>
        <p:spPr>
          <a:xfrm>
            <a:off x="1966501" y="3044489"/>
            <a:ext cx="670213" cy="1504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8AAC5DA0-9510-ECFB-A4A2-7A60900BC42C}"/>
              </a:ext>
            </a:extLst>
          </p:cNvPr>
          <p:cNvSpPr/>
          <p:nvPr/>
        </p:nvSpPr>
        <p:spPr>
          <a:xfrm>
            <a:off x="4106492" y="1588564"/>
            <a:ext cx="584200" cy="1564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EE0650C6-350D-179F-5499-67EAAA06D940}"/>
              </a:ext>
            </a:extLst>
          </p:cNvPr>
          <p:cNvSpPr/>
          <p:nvPr/>
        </p:nvSpPr>
        <p:spPr>
          <a:xfrm>
            <a:off x="4106492" y="2557511"/>
            <a:ext cx="584200" cy="1564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E73D4AFD-2BD4-AD14-AB1A-79263DEB39E0}"/>
              </a:ext>
            </a:extLst>
          </p:cNvPr>
          <p:cNvSpPr/>
          <p:nvPr/>
        </p:nvSpPr>
        <p:spPr>
          <a:xfrm>
            <a:off x="4106492" y="3416940"/>
            <a:ext cx="584200" cy="1564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7E16A7C9-E255-D504-91A0-44672C10F313}"/>
              </a:ext>
            </a:extLst>
          </p:cNvPr>
          <p:cNvSpPr/>
          <p:nvPr/>
        </p:nvSpPr>
        <p:spPr>
          <a:xfrm>
            <a:off x="4106492" y="4468683"/>
            <a:ext cx="584200" cy="1564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6F275C1-E2B4-FED9-C3F8-C58BBFECF33A}"/>
              </a:ext>
            </a:extLst>
          </p:cNvPr>
          <p:cNvSpPr/>
          <p:nvPr/>
        </p:nvSpPr>
        <p:spPr>
          <a:xfrm>
            <a:off x="4829496" y="1498600"/>
            <a:ext cx="734876" cy="3167120"/>
          </a:xfrm>
          <a:prstGeom prst="rect">
            <a:avLst/>
          </a:prstGeom>
          <a:ln>
            <a:prstDash val="dash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Economica" panose="020B0604020202020204" charset="0"/>
              </a:rPr>
              <a:t>Voting</a:t>
            </a:r>
            <a:endParaRPr lang="en-US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Economica" panose="020B0604020202020204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A279C997-AB0A-E3B3-C66A-05B62F90A0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63275" y="1668445"/>
            <a:ext cx="1014325" cy="101432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64CFFE49-89A6-C9B3-343F-83A1EAB294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73564" y="3416940"/>
            <a:ext cx="793746" cy="793746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9C29D89-9D39-BE07-143B-65A09FE66EF0}"/>
              </a:ext>
            </a:extLst>
          </p:cNvPr>
          <p:cNvSpPr txBox="1"/>
          <p:nvPr/>
        </p:nvSpPr>
        <p:spPr>
          <a:xfrm>
            <a:off x="7232434" y="2880114"/>
            <a:ext cx="734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Dubai Medium" panose="020B0603030403030204" pitchFamily="34" charset="-78"/>
                <a:ea typeface="Ebrima" panose="02000000000000000000" pitchFamily="2" charset="0"/>
                <a:cs typeface="Dubai Medium" panose="020B0603030403030204" pitchFamily="34" charset="-78"/>
              </a:rPr>
              <a:t>OR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5427DFD-6260-4622-3521-B4AD02A689F5}"/>
              </a:ext>
            </a:extLst>
          </p:cNvPr>
          <p:cNvSpPr txBox="1"/>
          <p:nvPr/>
        </p:nvSpPr>
        <p:spPr>
          <a:xfrm>
            <a:off x="6673030" y="1082322"/>
            <a:ext cx="1853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>
                  <a:solidFill>
                    <a:srgbClr val="FFC000"/>
                  </a:solidFill>
                </a:ln>
                <a:latin typeface="Economica" panose="020B0604020202020204" charset="0"/>
              </a:rPr>
              <a:t>Final Prediction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F0CB6E-7F79-ADDA-4731-440737945B5F}"/>
              </a:ext>
            </a:extLst>
          </p:cNvPr>
          <p:cNvSpPr txBox="1"/>
          <p:nvPr/>
        </p:nvSpPr>
        <p:spPr>
          <a:xfrm>
            <a:off x="3841164" y="846117"/>
            <a:ext cx="1114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n>
                  <a:solidFill>
                    <a:srgbClr val="00B050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Economica" panose="020B0604020202020204" charset="0"/>
              </a:rPr>
              <a:t>Predictions</a:t>
            </a:r>
            <a:endParaRPr lang="en-US" sz="1800" dirty="0">
              <a:ln>
                <a:solidFill>
                  <a:srgbClr val="00B050"/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7C60F95-BA97-3703-A316-D7109ED4406F}"/>
              </a:ext>
            </a:extLst>
          </p:cNvPr>
          <p:cNvSpPr/>
          <p:nvPr/>
        </p:nvSpPr>
        <p:spPr>
          <a:xfrm>
            <a:off x="6945403" y="1543987"/>
            <a:ext cx="1309597" cy="1309597"/>
          </a:xfrm>
          <a:prstGeom prst="ellipse">
            <a:avLst/>
          </a:prstGeom>
          <a:noFill/>
          <a:ln>
            <a:solidFill>
              <a:srgbClr val="00B0F0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row: Striped Right 53">
            <a:extLst>
              <a:ext uri="{FF2B5EF4-FFF2-40B4-BE49-F238E27FC236}">
                <a16:creationId xmlns:a16="http://schemas.microsoft.com/office/drawing/2014/main" id="{5B3C5E38-573A-473C-F3CD-AB835214018D}"/>
              </a:ext>
            </a:extLst>
          </p:cNvPr>
          <p:cNvSpPr/>
          <p:nvPr/>
        </p:nvSpPr>
        <p:spPr>
          <a:xfrm>
            <a:off x="-991100" y="2818840"/>
            <a:ext cx="873680" cy="495988"/>
          </a:xfrm>
          <a:prstGeom prst="stripedRightArrow">
            <a:avLst>
              <a:gd name="adj1" fmla="val 50000"/>
              <a:gd name="adj2" fmla="val 9609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041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3.7037E-6 L 0.73819 3.7037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45" grpId="0" animBg="1"/>
      <p:bldP spid="49" grpId="0"/>
      <p:bldP spid="50" grpId="0"/>
      <p:bldP spid="52" grpId="0"/>
      <p:bldP spid="53" grpId="0" animBg="1"/>
      <p:bldP spid="5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 Placeholder 41">
            <a:extLst>
              <a:ext uri="{FF2B5EF4-FFF2-40B4-BE49-F238E27FC236}">
                <a16:creationId xmlns:a16="http://schemas.microsoft.com/office/drawing/2014/main" id="{2EB3CB04-AADA-7546-8205-C0C88244C0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8</a:t>
            </a:fld>
            <a:endParaRPr lang="ar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57830031-3B11-2F63-AD16-320BA2CF3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BF0D9E-11C7-0F3E-18E9-DC3908CF7570}"/>
              </a:ext>
            </a:extLst>
          </p:cNvPr>
          <p:cNvSpPr txBox="1"/>
          <p:nvPr/>
        </p:nvSpPr>
        <p:spPr>
          <a:xfrm>
            <a:off x="2286000" y="94395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" dirty="0">
                <a:solidFill>
                  <a:schemeClr val="dk1"/>
                </a:solidFill>
                <a:latin typeface="Economica"/>
                <a:sym typeface="Economica"/>
              </a:rPr>
              <a:t>Voting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A16D66E-833D-A5C3-3FD7-CC71DE93AE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512654"/>
              </p:ext>
            </p:extLst>
          </p:nvPr>
        </p:nvGraphicFramePr>
        <p:xfrm>
          <a:off x="152109" y="857640"/>
          <a:ext cx="8839200" cy="265586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19600">
                  <a:extLst>
                    <a:ext uri="{9D8B030D-6E8A-4147-A177-3AD203B41FA5}">
                      <a16:colId xmlns:a16="http://schemas.microsoft.com/office/drawing/2014/main" val="607729532"/>
                    </a:ext>
                  </a:extLst>
                </a:gridCol>
                <a:gridCol w="4419600">
                  <a:extLst>
                    <a:ext uri="{9D8B030D-6E8A-4147-A177-3AD203B41FA5}">
                      <a16:colId xmlns:a16="http://schemas.microsoft.com/office/drawing/2014/main" val="1219464961"/>
                    </a:ext>
                  </a:extLst>
                </a:gridCol>
              </a:tblGrid>
              <a:tr h="49130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Economica" panose="020B0604020202020204" charset="0"/>
                        </a:rPr>
                        <a:t>Hard Voting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Economica" panose="020B0604020202020204" charset="0"/>
                        </a:rPr>
                        <a:t>Soft Voting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9902442"/>
                  </a:ext>
                </a:extLst>
              </a:tr>
              <a:tr h="2076747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Economica" panose="020B060402020202020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Economica" panose="020B060402020202020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825536810"/>
                  </a:ext>
                </a:extLst>
              </a:tr>
            </a:tbl>
          </a:graphicData>
        </a:graphic>
      </p:graphicFrame>
      <p:sp>
        <p:nvSpPr>
          <p:cNvPr id="11" name="Arrow: Right 10">
            <a:extLst>
              <a:ext uri="{FF2B5EF4-FFF2-40B4-BE49-F238E27FC236}">
                <a16:creationId xmlns:a16="http://schemas.microsoft.com/office/drawing/2014/main" id="{A3EA19F2-930B-A88B-0005-2C555733F8F7}"/>
              </a:ext>
            </a:extLst>
          </p:cNvPr>
          <p:cNvSpPr/>
          <p:nvPr/>
        </p:nvSpPr>
        <p:spPr>
          <a:xfrm>
            <a:off x="786380" y="2280387"/>
            <a:ext cx="587065" cy="140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B02DCD4-7DEE-1A36-A800-4E58F71E85F6}"/>
              </a:ext>
            </a:extLst>
          </p:cNvPr>
          <p:cNvSpPr/>
          <p:nvPr/>
        </p:nvSpPr>
        <p:spPr>
          <a:xfrm>
            <a:off x="786380" y="3073423"/>
            <a:ext cx="587065" cy="140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846752E-1A42-94B0-6F3C-C6CCB90C2A1B}"/>
              </a:ext>
            </a:extLst>
          </p:cNvPr>
          <p:cNvSpPr/>
          <p:nvPr/>
        </p:nvSpPr>
        <p:spPr>
          <a:xfrm>
            <a:off x="786486" y="3869189"/>
            <a:ext cx="587065" cy="140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60DE316-1731-5D83-CDE1-FE284A92BAFA}"/>
              </a:ext>
            </a:extLst>
          </p:cNvPr>
          <p:cNvSpPr/>
          <p:nvPr/>
        </p:nvSpPr>
        <p:spPr>
          <a:xfrm>
            <a:off x="786380" y="4664955"/>
            <a:ext cx="587065" cy="140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CEFF0F-83EC-665B-5470-F4B2D428990C}"/>
              </a:ext>
            </a:extLst>
          </p:cNvPr>
          <p:cNvSpPr/>
          <p:nvPr/>
        </p:nvSpPr>
        <p:spPr>
          <a:xfrm>
            <a:off x="1513035" y="2149085"/>
            <a:ext cx="1199431" cy="2839839"/>
          </a:xfrm>
          <a:prstGeom prst="rect">
            <a:avLst/>
          </a:prstGeom>
          <a:ln>
            <a:prstDash val="dash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Economica" panose="020B0604020202020204" charset="0"/>
              </a:rPr>
              <a:t>3 Dog | 1 Cat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0740773-3D86-2F19-7DF5-0C7800977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4624" y="2548118"/>
            <a:ext cx="1019299" cy="90950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DEB856-A2DB-094B-F514-7E5B594FDB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5454" y="4115928"/>
            <a:ext cx="797638" cy="711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1F24967-AF25-41DB-66C8-F77BE77F60AB}"/>
              </a:ext>
            </a:extLst>
          </p:cNvPr>
          <p:cNvSpPr txBox="1"/>
          <p:nvPr/>
        </p:nvSpPr>
        <p:spPr>
          <a:xfrm>
            <a:off x="3274613" y="3634576"/>
            <a:ext cx="738479" cy="469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Dubai Medium" panose="020B0603030403030204" pitchFamily="34" charset="-78"/>
                <a:ea typeface="Ebrima" panose="02000000000000000000" pitchFamily="2" charset="0"/>
                <a:cs typeface="Dubai Medium" panose="020B0603030403030204" pitchFamily="34" charset="-78"/>
              </a:rPr>
              <a:t>OR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773792-40DB-2DEF-6A89-6CBB9786AC9F}"/>
              </a:ext>
            </a:extLst>
          </p:cNvPr>
          <p:cNvSpPr txBox="1"/>
          <p:nvPr/>
        </p:nvSpPr>
        <p:spPr>
          <a:xfrm>
            <a:off x="2712466" y="2022563"/>
            <a:ext cx="1862772" cy="413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>
                  <a:solidFill>
                    <a:srgbClr val="FFC000"/>
                  </a:solidFill>
                </a:ln>
                <a:latin typeface="Economica" panose="020B0604020202020204" charset="0"/>
              </a:rPr>
              <a:t>Final Prediction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623B9DB-0559-5984-5C73-158A4412D0F9}"/>
              </a:ext>
            </a:extLst>
          </p:cNvPr>
          <p:cNvSpPr/>
          <p:nvPr/>
        </p:nvSpPr>
        <p:spPr>
          <a:xfrm>
            <a:off x="2986174" y="2436521"/>
            <a:ext cx="1316018" cy="1174267"/>
          </a:xfrm>
          <a:prstGeom prst="ellipse">
            <a:avLst/>
          </a:prstGeom>
          <a:noFill/>
          <a:ln>
            <a:solidFill>
              <a:srgbClr val="00B0F0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21F426-1F40-AF03-24F7-B7BA2B11ABE2}"/>
              </a:ext>
            </a:extLst>
          </p:cNvPr>
          <p:cNvSpPr txBox="1"/>
          <p:nvPr/>
        </p:nvSpPr>
        <p:spPr>
          <a:xfrm>
            <a:off x="522484" y="1477357"/>
            <a:ext cx="1114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n>
                  <a:solidFill>
                    <a:srgbClr val="00B050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Economica" panose="020B0604020202020204" charset="0"/>
              </a:rPr>
              <a:t>Predictions</a:t>
            </a:r>
            <a:endParaRPr lang="en-US" sz="1800" dirty="0">
              <a:ln>
                <a:solidFill>
                  <a:srgbClr val="00B050"/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5FBD68D-E96C-BBE3-5768-004A36195AEA}"/>
              </a:ext>
            </a:extLst>
          </p:cNvPr>
          <p:cNvSpPr/>
          <p:nvPr/>
        </p:nvSpPr>
        <p:spPr>
          <a:xfrm>
            <a:off x="2819482" y="3399301"/>
            <a:ext cx="285142" cy="33984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7689E768-7900-DBF2-13FA-C0ABEE1D6E5B}"/>
              </a:ext>
            </a:extLst>
          </p:cNvPr>
          <p:cNvSpPr/>
          <p:nvPr/>
        </p:nvSpPr>
        <p:spPr>
          <a:xfrm>
            <a:off x="4835896" y="2280387"/>
            <a:ext cx="587065" cy="140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1DA89A73-C966-68D0-0EF3-D461398FB080}"/>
              </a:ext>
            </a:extLst>
          </p:cNvPr>
          <p:cNvSpPr/>
          <p:nvPr/>
        </p:nvSpPr>
        <p:spPr>
          <a:xfrm>
            <a:off x="4835896" y="3073423"/>
            <a:ext cx="587065" cy="140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FB1D444E-DEB7-C9F4-F1D5-2FA4D00DFCBF}"/>
              </a:ext>
            </a:extLst>
          </p:cNvPr>
          <p:cNvSpPr/>
          <p:nvPr/>
        </p:nvSpPr>
        <p:spPr>
          <a:xfrm>
            <a:off x="4836002" y="3869189"/>
            <a:ext cx="587065" cy="140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15E0AA1D-A8C3-1A4C-41CE-962756EB3BE3}"/>
              </a:ext>
            </a:extLst>
          </p:cNvPr>
          <p:cNvSpPr/>
          <p:nvPr/>
        </p:nvSpPr>
        <p:spPr>
          <a:xfrm>
            <a:off x="4835896" y="4664955"/>
            <a:ext cx="587065" cy="1402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A4A5E30-9A44-FD74-04E6-C1C7AAA04F4D}"/>
              </a:ext>
            </a:extLst>
          </p:cNvPr>
          <p:cNvSpPr/>
          <p:nvPr/>
        </p:nvSpPr>
        <p:spPr>
          <a:xfrm>
            <a:off x="5562551" y="2149085"/>
            <a:ext cx="1199431" cy="2839839"/>
          </a:xfrm>
          <a:prstGeom prst="rect">
            <a:avLst/>
          </a:prstGeom>
          <a:ln>
            <a:prstDash val="dash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Economica" panose="020B0604020202020204" charset="0"/>
              </a:rPr>
              <a:t>74.25 Dog | 25.75% Cat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095D3412-A860-798A-B661-BFB386C899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140" y="2548118"/>
            <a:ext cx="1019299" cy="90950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450189A-F543-4B99-1EEC-4D69227F28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4970" y="4115928"/>
            <a:ext cx="797638" cy="711723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ED8A503F-0903-31FE-ED17-1C3AC0F69EB5}"/>
              </a:ext>
            </a:extLst>
          </p:cNvPr>
          <p:cNvSpPr txBox="1"/>
          <p:nvPr/>
        </p:nvSpPr>
        <p:spPr>
          <a:xfrm>
            <a:off x="7324129" y="3634576"/>
            <a:ext cx="738479" cy="469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Dubai Medium" panose="020B0603030403030204" pitchFamily="34" charset="-78"/>
                <a:ea typeface="Ebrima" panose="02000000000000000000" pitchFamily="2" charset="0"/>
                <a:cs typeface="Dubai Medium" panose="020B0603030403030204" pitchFamily="34" charset="-78"/>
              </a:rPr>
              <a:t>OR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52266DF-8302-9290-A194-CCBA5CE0B3EA}"/>
              </a:ext>
            </a:extLst>
          </p:cNvPr>
          <p:cNvSpPr txBox="1"/>
          <p:nvPr/>
        </p:nvSpPr>
        <p:spPr>
          <a:xfrm>
            <a:off x="6761982" y="2022563"/>
            <a:ext cx="1862772" cy="413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>
                  <a:solidFill>
                    <a:srgbClr val="FFC000"/>
                  </a:solidFill>
                </a:ln>
                <a:latin typeface="Economica" panose="020B0604020202020204" charset="0"/>
              </a:rPr>
              <a:t>Final Prediction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2E4B766-8965-F2BC-7922-0852E0BFE13C}"/>
              </a:ext>
            </a:extLst>
          </p:cNvPr>
          <p:cNvSpPr/>
          <p:nvPr/>
        </p:nvSpPr>
        <p:spPr>
          <a:xfrm>
            <a:off x="7035690" y="2436521"/>
            <a:ext cx="1316018" cy="1174267"/>
          </a:xfrm>
          <a:prstGeom prst="ellipse">
            <a:avLst/>
          </a:prstGeom>
          <a:noFill/>
          <a:ln>
            <a:solidFill>
              <a:srgbClr val="00B0F0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AB7B2D7-78D0-7C8F-AD1A-EC45A9CC68F8}"/>
              </a:ext>
            </a:extLst>
          </p:cNvPr>
          <p:cNvSpPr txBox="1"/>
          <p:nvPr/>
        </p:nvSpPr>
        <p:spPr>
          <a:xfrm>
            <a:off x="4572000" y="1477357"/>
            <a:ext cx="1114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n>
                  <a:solidFill>
                    <a:srgbClr val="00B050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Economica" panose="020B0604020202020204" charset="0"/>
              </a:rPr>
              <a:t>Predictions</a:t>
            </a:r>
            <a:endParaRPr lang="en-US" sz="1800" dirty="0">
              <a:ln>
                <a:solidFill>
                  <a:srgbClr val="00B050"/>
                </a:solidFill>
              </a:ln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BA05FF7B-765D-A4E9-F061-1CF2FD57AD6F}"/>
              </a:ext>
            </a:extLst>
          </p:cNvPr>
          <p:cNvSpPr/>
          <p:nvPr/>
        </p:nvSpPr>
        <p:spPr>
          <a:xfrm>
            <a:off x="6868998" y="3399301"/>
            <a:ext cx="285142" cy="33984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E3BB817-8D24-D9CD-CF3A-30D7782B97B1}"/>
              </a:ext>
            </a:extLst>
          </p:cNvPr>
          <p:cNvSpPr txBox="1"/>
          <p:nvPr/>
        </p:nvSpPr>
        <p:spPr>
          <a:xfrm>
            <a:off x="711036" y="1972610"/>
            <a:ext cx="677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2309E73-23D5-F236-4409-24959EE03CB0}"/>
              </a:ext>
            </a:extLst>
          </p:cNvPr>
          <p:cNvSpPr txBox="1"/>
          <p:nvPr/>
        </p:nvSpPr>
        <p:spPr>
          <a:xfrm>
            <a:off x="711036" y="2740609"/>
            <a:ext cx="677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Dog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5C9CFC-9B22-E764-CBED-1A38DFF7DF6D}"/>
              </a:ext>
            </a:extLst>
          </p:cNvPr>
          <p:cNvSpPr txBox="1"/>
          <p:nvPr/>
        </p:nvSpPr>
        <p:spPr>
          <a:xfrm>
            <a:off x="711036" y="3569004"/>
            <a:ext cx="677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3FCB318-D8B7-3E05-2F1B-7BF5FF56818B}"/>
              </a:ext>
            </a:extLst>
          </p:cNvPr>
          <p:cNvSpPr txBox="1"/>
          <p:nvPr/>
        </p:nvSpPr>
        <p:spPr>
          <a:xfrm>
            <a:off x="711036" y="4403114"/>
            <a:ext cx="677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Dog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9E08615-6D22-E9B4-5E62-A38CED580522}"/>
              </a:ext>
            </a:extLst>
          </p:cNvPr>
          <p:cNvSpPr txBox="1"/>
          <p:nvPr/>
        </p:nvSpPr>
        <p:spPr>
          <a:xfrm>
            <a:off x="4672951" y="1760953"/>
            <a:ext cx="1013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30% cat |</a:t>
            </a:r>
            <a:br>
              <a:rPr lang="en-US" dirty="0"/>
            </a:br>
            <a:r>
              <a:rPr lang="en-US" dirty="0"/>
              <a:t>70% Dog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6F37576-DD5B-00DF-BBAB-E7428F1FC97B}"/>
              </a:ext>
            </a:extLst>
          </p:cNvPr>
          <p:cNvSpPr txBox="1"/>
          <p:nvPr/>
        </p:nvSpPr>
        <p:spPr>
          <a:xfrm>
            <a:off x="4587406" y="2561097"/>
            <a:ext cx="1079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10% cat |</a:t>
            </a:r>
            <a:br>
              <a:rPr lang="en-US" dirty="0"/>
            </a:br>
            <a:r>
              <a:rPr lang="en-US" dirty="0"/>
              <a:t>90% Dog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7528051-281D-CF0C-FF96-B659BC325646}"/>
              </a:ext>
            </a:extLst>
          </p:cNvPr>
          <p:cNvSpPr txBox="1"/>
          <p:nvPr/>
        </p:nvSpPr>
        <p:spPr>
          <a:xfrm>
            <a:off x="4571709" y="3365178"/>
            <a:ext cx="1079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60% cat |</a:t>
            </a:r>
            <a:br>
              <a:rPr lang="en-US" dirty="0"/>
            </a:br>
            <a:r>
              <a:rPr lang="en-US" dirty="0"/>
              <a:t>40% Dog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2099EDA-01A9-5059-255E-0D432AB760FA}"/>
              </a:ext>
            </a:extLst>
          </p:cNvPr>
          <p:cNvSpPr txBox="1"/>
          <p:nvPr/>
        </p:nvSpPr>
        <p:spPr>
          <a:xfrm>
            <a:off x="4587405" y="4153121"/>
            <a:ext cx="1079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3% cat |</a:t>
            </a:r>
            <a:br>
              <a:rPr lang="en-US" dirty="0"/>
            </a:br>
            <a:r>
              <a:rPr lang="en-US" dirty="0"/>
              <a:t>97% Dog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A25BD4AE-716E-B0AC-A1E3-F2B47DCCF65B}"/>
              </a:ext>
            </a:extLst>
          </p:cNvPr>
          <p:cNvSpPr/>
          <p:nvPr/>
        </p:nvSpPr>
        <p:spPr>
          <a:xfrm>
            <a:off x="2717230" y="1008933"/>
            <a:ext cx="45719" cy="4571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BD3B5C0E-F8B4-3847-6165-5D63A0573378}"/>
              </a:ext>
            </a:extLst>
          </p:cNvPr>
          <p:cNvSpPr/>
          <p:nvPr/>
        </p:nvSpPr>
        <p:spPr>
          <a:xfrm>
            <a:off x="4609888" y="285398"/>
            <a:ext cx="45719" cy="4571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67A542BB-4364-6DA6-1DFD-512AE5D202C7}"/>
              </a:ext>
            </a:extLst>
          </p:cNvPr>
          <p:cNvSpPr/>
          <p:nvPr/>
        </p:nvSpPr>
        <p:spPr>
          <a:xfrm>
            <a:off x="7091578" y="1008554"/>
            <a:ext cx="45719" cy="45719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26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21" grpId="0"/>
      <p:bldP spid="23" grpId="0"/>
      <p:bldP spid="25" grpId="0" animBg="1"/>
      <p:bldP spid="29" grpId="0"/>
      <p:bldP spid="31" grpId="0" animBg="1"/>
      <p:bldP spid="33" grpId="0" animBg="1"/>
      <p:bldP spid="44" grpId="0" animBg="1"/>
      <p:bldP spid="45" grpId="0" animBg="1"/>
      <p:bldP spid="46" grpId="0" animBg="1"/>
      <p:bldP spid="47" grpId="0" animBg="1"/>
      <p:bldP spid="50" grpId="0"/>
      <p:bldP spid="51" grpId="0"/>
      <p:bldP spid="52" grpId="0" animBg="1"/>
      <p:bldP spid="53" grpId="0"/>
      <p:bldP spid="54" grpId="0" animBg="1"/>
      <p:bldP spid="55" grpId="0"/>
      <p:bldP spid="56" grpId="0"/>
      <p:bldP spid="57" grpId="0"/>
      <p:bldP spid="58" grpId="0"/>
      <p:bldP spid="59" grpId="0"/>
      <p:bldP spid="60" grpId="0"/>
      <p:bldP spid="63" grpId="0"/>
      <p:bldP spid="6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13AB-A56C-E043-A0F5-AE671741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895" y="259534"/>
            <a:ext cx="3756208" cy="8313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ym typeface="Open Sans"/>
              </a:rPr>
              <a:t>Ensemble Learning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3A761-03A7-AAB7-7440-C4EF98C6F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" smtClean="0"/>
              <a:t>9</a:t>
            </a:fld>
            <a:endParaRPr lang="a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DB3E7-1194-9657-3EC9-E63A667C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546" y="0"/>
            <a:ext cx="927454" cy="927454"/>
          </a:xfrm>
          <a:prstGeom prst="rect">
            <a:avLst/>
          </a:prstGeom>
        </p:spPr>
      </p:pic>
      <p:sp>
        <p:nvSpPr>
          <p:cNvPr id="55" name="Oval 54">
            <a:extLst>
              <a:ext uri="{FF2B5EF4-FFF2-40B4-BE49-F238E27FC236}">
                <a16:creationId xmlns:a16="http://schemas.microsoft.com/office/drawing/2014/main" id="{6FD846C4-BD5B-8763-FE64-485ACD1BC1B9}"/>
              </a:ext>
            </a:extLst>
          </p:cNvPr>
          <p:cNvSpPr/>
          <p:nvPr/>
        </p:nvSpPr>
        <p:spPr>
          <a:xfrm>
            <a:off x="492454" y="1428574"/>
            <a:ext cx="2327186" cy="232718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Economica" panose="020B0604020202020204" charset="0"/>
              </a:rPr>
              <a:t>Bagging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C660438-92EA-1938-214A-9F5512D717C1}"/>
              </a:ext>
            </a:extLst>
          </p:cNvPr>
          <p:cNvSpPr/>
          <p:nvPr/>
        </p:nvSpPr>
        <p:spPr>
          <a:xfrm>
            <a:off x="3461115" y="1428574"/>
            <a:ext cx="2327186" cy="232718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Economica" panose="020B0604020202020204" charset="0"/>
              </a:rPr>
              <a:t>Boosting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67D120D-DA55-0A26-6A5D-068173ECC11A}"/>
              </a:ext>
            </a:extLst>
          </p:cNvPr>
          <p:cNvSpPr/>
          <p:nvPr/>
        </p:nvSpPr>
        <p:spPr>
          <a:xfrm>
            <a:off x="6324360" y="1428574"/>
            <a:ext cx="2327186" cy="232718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Economica" panose="020B0604020202020204" charset="0"/>
              </a:rPr>
              <a:t>Stacking</a:t>
            </a:r>
          </a:p>
        </p:txBody>
      </p:sp>
    </p:spTree>
    <p:extLst>
      <p:ext uri="{BB962C8B-B14F-4D97-AF65-F5344CB8AC3E}">
        <p14:creationId xmlns:p14="http://schemas.microsoft.com/office/powerpoint/2010/main" val="3107286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3572</TotalTime>
  <Words>817</Words>
  <Application>Microsoft Office PowerPoint</Application>
  <PresentationFormat>On-screen Show (16:9)</PresentationFormat>
  <Paragraphs>488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Dubai Medium</vt:lpstr>
      <vt:lpstr>Arial</vt:lpstr>
      <vt:lpstr>Open Sans</vt:lpstr>
      <vt:lpstr>Economica</vt:lpstr>
      <vt:lpstr>Algerian</vt:lpstr>
      <vt:lpstr>Luxe</vt:lpstr>
      <vt:lpstr>Classification (Ensemble Methods) Part 1: Bagging</vt:lpstr>
      <vt:lpstr>PowerPoint Presentation</vt:lpstr>
      <vt:lpstr>Supervised Learning</vt:lpstr>
      <vt:lpstr>Ensemble Learning</vt:lpstr>
      <vt:lpstr>Ensemble Learning</vt:lpstr>
      <vt:lpstr>Ensemble Learning</vt:lpstr>
      <vt:lpstr>Ensemble Learning</vt:lpstr>
      <vt:lpstr>PowerPoint Presentation</vt:lpstr>
      <vt:lpstr>Ensemble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Aggregating the predictions</vt:lpstr>
      <vt:lpstr>PowerPoint Presentation</vt:lpstr>
      <vt:lpstr>PowerPoint Presentation</vt:lpstr>
      <vt:lpstr>PowerPoint Presentation</vt:lpstr>
      <vt:lpstr>Out Of Bag</vt:lpstr>
      <vt:lpstr>Random Patches vs Random Subspaces</vt:lpstr>
      <vt:lpstr>Some Famous Bagging algorithms</vt:lpstr>
      <vt:lpstr>Bagging Classifier Using SkLearn</vt:lpstr>
      <vt:lpstr>Important parameters</vt:lpstr>
      <vt:lpstr>Random Forest Classifier Using SkLearn</vt:lpstr>
      <vt:lpstr>Extra Trees Classifier Using SkLearn</vt:lpstr>
      <vt:lpstr>Thank you for listening</vt:lpstr>
      <vt:lpstr>Any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user</dc:creator>
  <cp:lastModifiedBy>alaa alnissany</cp:lastModifiedBy>
  <cp:revision>39</cp:revision>
  <dcterms:modified xsi:type="dcterms:W3CDTF">2023-11-08T14:18:19Z</dcterms:modified>
</cp:coreProperties>
</file>